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7"/>
  </p:notesMasterIdLst>
  <p:handoutMasterIdLst>
    <p:handoutMasterId r:id="rId18"/>
  </p:handoutMasterIdLst>
  <p:sldIdLst>
    <p:sldId id="311" r:id="rId5"/>
    <p:sldId id="262" r:id="rId6"/>
    <p:sldId id="343" r:id="rId7"/>
    <p:sldId id="352" r:id="rId8"/>
    <p:sldId id="353" r:id="rId9"/>
    <p:sldId id="355" r:id="rId10"/>
    <p:sldId id="358" r:id="rId11"/>
    <p:sldId id="326" r:id="rId12"/>
    <p:sldId id="356" r:id="rId13"/>
    <p:sldId id="359" r:id="rId14"/>
    <p:sldId id="341" r:id="rId15"/>
    <p:sldId id="275" r:id="rId16"/>
  </p:sldIdLst>
  <p:sldSz cx="12192000" cy="6858000"/>
  <p:notesSz cx="6950075" cy="92360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ster layouts" id="{26B6893C-169C-44FA-ADE0-1E952BE3D9E1}">
          <p14:sldIdLst>
            <p14:sldId id="311"/>
            <p14:sldId id="262"/>
            <p14:sldId id="343"/>
            <p14:sldId id="352"/>
            <p14:sldId id="353"/>
            <p14:sldId id="355"/>
            <p14:sldId id="358"/>
            <p14:sldId id="326"/>
            <p14:sldId id="356"/>
            <p14:sldId id="359"/>
            <p14:sldId id="341"/>
            <p14:sldId id="275"/>
          </p14:sldIdLst>
        </p14:section>
      </p14:sectionLst>
    </p:ext>
    <p:ext uri="{EFAFB233-063F-42B5-8137-9DF3F51BA10A}">
      <p15:sldGuideLst xmlns:p15="http://schemas.microsoft.com/office/powerpoint/2012/main">
        <p15:guide id="2" pos="3840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222222"/>
    <a:srgbClr val="FF0066"/>
    <a:srgbClr val="7D7D7D"/>
    <a:srgbClr val="F3F3F3"/>
    <a:srgbClr val="66FF33"/>
    <a:srgbClr val="FFFFFF"/>
    <a:srgbClr val="9B989E"/>
    <a:srgbClr val="DCDCDC"/>
    <a:srgbClr val="99FF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288" autoAdjust="0"/>
    <p:restoredTop sz="96327" autoAdjust="0"/>
  </p:normalViewPr>
  <p:slideViewPr>
    <p:cSldViewPr snapToGrid="0">
      <p:cViewPr varScale="1">
        <p:scale>
          <a:sx n="128" d="100"/>
          <a:sy n="128" d="100"/>
        </p:scale>
        <p:origin x="688" y="176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>
        <p:scale>
          <a:sx n="100" d="100"/>
          <a:sy n="100" d="100"/>
        </p:scale>
        <p:origin x="2250" y="-5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51D330F-814F-4252-AE0E-F58DF478BC6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11488" cy="4635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09E8EDD-2D6E-4088-A616-D09E2C39FF1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937000" y="0"/>
            <a:ext cx="3011488" cy="4635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D769BD-6B0D-46F1-9E9B-7E3BA769A178}" type="datetimeFigureOut">
              <a:rPr lang="en-US" smtClean="0"/>
              <a:t>7/15/21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63899A-1216-4CE3-BD69-0F2B7BE648C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772525"/>
            <a:ext cx="3011488" cy="4635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982AE3-7232-49EE-8BB5-020A114B472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937000" y="8772525"/>
            <a:ext cx="3011488" cy="4635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F8F62A-0BD9-4608-91F0-E95C6B42C42C}" type="slidenum">
              <a:rPr lang="en-US" smtClean="0"/>
              <a:t>‹#›</a:t>
            </a:fld>
            <a:endParaRPr lang="en-US"/>
          </a:p>
        </p:txBody>
      </p:sp>
      <p:grpSp>
        <p:nvGrpSpPr>
          <p:cNvPr id="10" name="Group 22">
            <a:extLst>
              <a:ext uri="{FF2B5EF4-FFF2-40B4-BE49-F238E27FC236}">
                <a16:creationId xmlns:a16="http://schemas.microsoft.com/office/drawing/2014/main" id="{ADBC6569-CD7B-4799-999F-822BE9B627DF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284006" y="8793419"/>
            <a:ext cx="382062" cy="382060"/>
            <a:chOff x="5266" y="0"/>
            <a:chExt cx="733" cy="733"/>
          </a:xfrm>
        </p:grpSpPr>
        <p:sp>
          <p:nvSpPr>
            <p:cNvPr id="11" name="Freeform 23">
              <a:extLst>
                <a:ext uri="{FF2B5EF4-FFF2-40B4-BE49-F238E27FC236}">
                  <a16:creationId xmlns:a16="http://schemas.microsoft.com/office/drawing/2014/main" id="{05C4AD47-8979-4D4E-B019-E9141684DE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66" y="0"/>
              <a:ext cx="733" cy="733"/>
            </a:xfrm>
            <a:custGeom>
              <a:avLst/>
              <a:gdLst>
                <a:gd name="T0" fmla="*/ 4176 w 4576"/>
                <a:gd name="T1" fmla="*/ 996 h 4576"/>
                <a:gd name="T2" fmla="*/ 4065 w 4576"/>
                <a:gd name="T3" fmla="*/ 848 h 4576"/>
                <a:gd name="T4" fmla="*/ 4065 w 4576"/>
                <a:gd name="T5" fmla="*/ 848 h 4576"/>
                <a:gd name="T6" fmla="*/ 2288 w 4576"/>
                <a:gd name="T7" fmla="*/ 0 h 4576"/>
                <a:gd name="T8" fmla="*/ 0 w 4576"/>
                <a:gd name="T9" fmla="*/ 2288 h 4576"/>
                <a:gd name="T10" fmla="*/ 445 w 4576"/>
                <a:gd name="T11" fmla="*/ 3644 h 4576"/>
                <a:gd name="T12" fmla="*/ 445 w 4576"/>
                <a:gd name="T13" fmla="*/ 3644 h 4576"/>
                <a:gd name="T14" fmla="*/ 583 w 4576"/>
                <a:gd name="T15" fmla="*/ 3814 h 4576"/>
                <a:gd name="T16" fmla="*/ 583 w 4576"/>
                <a:gd name="T17" fmla="*/ 3814 h 4576"/>
                <a:gd name="T18" fmla="*/ 2288 w 4576"/>
                <a:gd name="T19" fmla="*/ 4576 h 4576"/>
                <a:gd name="T20" fmla="*/ 4576 w 4576"/>
                <a:gd name="T21" fmla="*/ 2288 h 4576"/>
                <a:gd name="T22" fmla="*/ 4176 w 4576"/>
                <a:gd name="T23" fmla="*/ 996 h 4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576" h="4576">
                  <a:moveTo>
                    <a:pt x="4176" y="996"/>
                  </a:moveTo>
                  <a:cubicBezTo>
                    <a:pt x="4141" y="945"/>
                    <a:pt x="4104" y="895"/>
                    <a:pt x="4065" y="848"/>
                  </a:cubicBezTo>
                  <a:cubicBezTo>
                    <a:pt x="4065" y="848"/>
                    <a:pt x="4065" y="848"/>
                    <a:pt x="4065" y="848"/>
                  </a:cubicBezTo>
                  <a:cubicBezTo>
                    <a:pt x="3646" y="330"/>
                    <a:pt x="3006" y="0"/>
                    <a:pt x="2288" y="0"/>
                  </a:cubicBezTo>
                  <a:cubicBezTo>
                    <a:pt x="1024" y="0"/>
                    <a:pt x="0" y="1024"/>
                    <a:pt x="0" y="2288"/>
                  </a:cubicBezTo>
                  <a:cubicBezTo>
                    <a:pt x="0" y="2796"/>
                    <a:pt x="165" y="3264"/>
                    <a:pt x="445" y="3644"/>
                  </a:cubicBezTo>
                  <a:cubicBezTo>
                    <a:pt x="445" y="3644"/>
                    <a:pt x="445" y="3644"/>
                    <a:pt x="445" y="3644"/>
                  </a:cubicBezTo>
                  <a:cubicBezTo>
                    <a:pt x="488" y="3703"/>
                    <a:pt x="534" y="3759"/>
                    <a:pt x="583" y="3814"/>
                  </a:cubicBezTo>
                  <a:cubicBezTo>
                    <a:pt x="583" y="3814"/>
                    <a:pt x="583" y="3814"/>
                    <a:pt x="583" y="3814"/>
                  </a:cubicBezTo>
                  <a:cubicBezTo>
                    <a:pt x="1002" y="4282"/>
                    <a:pt x="1611" y="4576"/>
                    <a:pt x="2288" y="4576"/>
                  </a:cubicBezTo>
                  <a:cubicBezTo>
                    <a:pt x="3552" y="4576"/>
                    <a:pt x="4576" y="3552"/>
                    <a:pt x="4576" y="2288"/>
                  </a:cubicBezTo>
                  <a:cubicBezTo>
                    <a:pt x="4576" y="1809"/>
                    <a:pt x="4428" y="1364"/>
                    <a:pt x="4176" y="99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24">
              <a:extLst>
                <a:ext uri="{FF2B5EF4-FFF2-40B4-BE49-F238E27FC236}">
                  <a16:creationId xmlns:a16="http://schemas.microsoft.com/office/drawing/2014/main" id="{1B537A17-0B50-4D04-9A58-78C9C6129DA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60" y="61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317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5">
              <a:extLst>
                <a:ext uri="{FF2B5EF4-FFF2-40B4-BE49-F238E27FC236}">
                  <a16:creationId xmlns:a16="http://schemas.microsoft.com/office/drawing/2014/main" id="{1D167BB4-8592-4D19-83FF-059F73A1804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11" y="645"/>
              <a:ext cx="55" cy="55"/>
            </a:xfrm>
            <a:custGeom>
              <a:avLst/>
              <a:gdLst>
                <a:gd name="T0" fmla="*/ 277 w 345"/>
                <a:gd name="T1" fmla="*/ 68 h 345"/>
                <a:gd name="T2" fmla="*/ 320 w 345"/>
                <a:gd name="T3" fmla="*/ 172 h 345"/>
                <a:gd name="T4" fmla="*/ 277 w 345"/>
                <a:gd name="T5" fmla="*/ 278 h 345"/>
                <a:gd name="T6" fmla="*/ 172 w 345"/>
                <a:gd name="T7" fmla="*/ 322 h 345"/>
                <a:gd name="T8" fmla="*/ 67 w 345"/>
                <a:gd name="T9" fmla="*/ 278 h 345"/>
                <a:gd name="T10" fmla="*/ 24 w 345"/>
                <a:gd name="T11" fmla="*/ 172 h 345"/>
                <a:gd name="T12" fmla="*/ 67 w 345"/>
                <a:gd name="T13" fmla="*/ 68 h 345"/>
                <a:gd name="T14" fmla="*/ 172 w 345"/>
                <a:gd name="T15" fmla="*/ 23 h 345"/>
                <a:gd name="T16" fmla="*/ 277 w 345"/>
                <a:gd name="T17" fmla="*/ 68 h 345"/>
                <a:gd name="T18" fmla="*/ 295 w 345"/>
                <a:gd name="T19" fmla="*/ 50 h 345"/>
                <a:gd name="T20" fmla="*/ 172 w 345"/>
                <a:gd name="T21" fmla="*/ 0 h 345"/>
                <a:gd name="T22" fmla="*/ 51 w 345"/>
                <a:gd name="T23" fmla="*/ 50 h 345"/>
                <a:gd name="T24" fmla="*/ 0 w 345"/>
                <a:gd name="T25" fmla="*/ 172 h 345"/>
                <a:gd name="T26" fmla="*/ 50 w 345"/>
                <a:gd name="T27" fmla="*/ 295 h 345"/>
                <a:gd name="T28" fmla="*/ 172 w 345"/>
                <a:gd name="T29" fmla="*/ 345 h 345"/>
                <a:gd name="T30" fmla="*/ 295 w 345"/>
                <a:gd name="T31" fmla="*/ 295 h 345"/>
                <a:gd name="T32" fmla="*/ 345 w 345"/>
                <a:gd name="T33" fmla="*/ 172 h 345"/>
                <a:gd name="T34" fmla="*/ 295 w 345"/>
                <a:gd name="T35" fmla="*/ 50 h 345"/>
                <a:gd name="T36" fmla="*/ 198 w 345"/>
                <a:gd name="T37" fmla="*/ 164 h 345"/>
                <a:gd name="T38" fmla="*/ 166 w 345"/>
                <a:gd name="T39" fmla="*/ 168 h 345"/>
                <a:gd name="T40" fmla="*/ 136 w 345"/>
                <a:gd name="T41" fmla="*/ 168 h 345"/>
                <a:gd name="T42" fmla="*/ 136 w 345"/>
                <a:gd name="T43" fmla="*/ 100 h 345"/>
                <a:gd name="T44" fmla="*/ 164 w 345"/>
                <a:gd name="T45" fmla="*/ 100 h 345"/>
                <a:gd name="T46" fmla="*/ 205 w 345"/>
                <a:gd name="T47" fmla="*/ 107 h 345"/>
                <a:gd name="T48" fmla="*/ 217 w 345"/>
                <a:gd name="T49" fmla="*/ 134 h 345"/>
                <a:gd name="T50" fmla="*/ 198 w 345"/>
                <a:gd name="T51" fmla="*/ 164 h 345"/>
                <a:gd name="T52" fmla="*/ 103 w 345"/>
                <a:gd name="T53" fmla="*/ 266 h 345"/>
                <a:gd name="T54" fmla="*/ 136 w 345"/>
                <a:gd name="T55" fmla="*/ 266 h 345"/>
                <a:gd name="T56" fmla="*/ 136 w 345"/>
                <a:gd name="T57" fmla="*/ 192 h 345"/>
                <a:gd name="T58" fmla="*/ 162 w 345"/>
                <a:gd name="T59" fmla="*/ 192 h 345"/>
                <a:gd name="T60" fmla="*/ 200 w 345"/>
                <a:gd name="T61" fmla="*/ 198 h 345"/>
                <a:gd name="T62" fmla="*/ 217 w 345"/>
                <a:gd name="T63" fmla="*/ 241 h 345"/>
                <a:gd name="T64" fmla="*/ 217 w 345"/>
                <a:gd name="T65" fmla="*/ 256 h 345"/>
                <a:gd name="T66" fmla="*/ 218 w 345"/>
                <a:gd name="T67" fmla="*/ 262 h 345"/>
                <a:gd name="T68" fmla="*/ 218 w 345"/>
                <a:gd name="T69" fmla="*/ 265 h 345"/>
                <a:gd name="T70" fmla="*/ 219 w 345"/>
                <a:gd name="T71" fmla="*/ 266 h 345"/>
                <a:gd name="T72" fmla="*/ 250 w 345"/>
                <a:gd name="T73" fmla="*/ 266 h 345"/>
                <a:gd name="T74" fmla="*/ 249 w 345"/>
                <a:gd name="T75" fmla="*/ 264 h 345"/>
                <a:gd name="T76" fmla="*/ 247 w 345"/>
                <a:gd name="T77" fmla="*/ 254 h 345"/>
                <a:gd name="T78" fmla="*/ 247 w 345"/>
                <a:gd name="T79" fmla="*/ 240 h 345"/>
                <a:gd name="T80" fmla="*/ 247 w 345"/>
                <a:gd name="T81" fmla="*/ 226 h 345"/>
                <a:gd name="T82" fmla="*/ 237 w 345"/>
                <a:gd name="T83" fmla="*/ 197 h 345"/>
                <a:gd name="T84" fmla="*/ 204 w 345"/>
                <a:gd name="T85" fmla="*/ 178 h 345"/>
                <a:gd name="T86" fmla="*/ 231 w 345"/>
                <a:gd name="T87" fmla="*/ 169 h 345"/>
                <a:gd name="T88" fmla="*/ 250 w 345"/>
                <a:gd name="T89" fmla="*/ 132 h 345"/>
                <a:gd name="T90" fmla="*/ 220 w 345"/>
                <a:gd name="T91" fmla="*/ 84 h 345"/>
                <a:gd name="T92" fmla="*/ 169 w 345"/>
                <a:gd name="T93" fmla="*/ 77 h 345"/>
                <a:gd name="T94" fmla="*/ 103 w 345"/>
                <a:gd name="T95" fmla="*/ 77 h 345"/>
                <a:gd name="T96" fmla="*/ 103 w 345"/>
                <a:gd name="T97" fmla="*/ 266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45" h="345">
                  <a:moveTo>
                    <a:pt x="277" y="68"/>
                  </a:moveTo>
                  <a:cubicBezTo>
                    <a:pt x="306" y="96"/>
                    <a:pt x="320" y="131"/>
                    <a:pt x="320" y="172"/>
                  </a:cubicBezTo>
                  <a:cubicBezTo>
                    <a:pt x="320" y="213"/>
                    <a:pt x="306" y="249"/>
                    <a:pt x="277" y="278"/>
                  </a:cubicBezTo>
                  <a:cubicBezTo>
                    <a:pt x="248" y="307"/>
                    <a:pt x="213" y="322"/>
                    <a:pt x="172" y="322"/>
                  </a:cubicBezTo>
                  <a:cubicBezTo>
                    <a:pt x="131" y="322"/>
                    <a:pt x="96" y="307"/>
                    <a:pt x="67" y="278"/>
                  </a:cubicBezTo>
                  <a:cubicBezTo>
                    <a:pt x="38" y="249"/>
                    <a:pt x="24" y="213"/>
                    <a:pt x="24" y="172"/>
                  </a:cubicBezTo>
                  <a:cubicBezTo>
                    <a:pt x="24" y="131"/>
                    <a:pt x="38" y="96"/>
                    <a:pt x="67" y="68"/>
                  </a:cubicBezTo>
                  <a:cubicBezTo>
                    <a:pt x="96" y="38"/>
                    <a:pt x="131" y="23"/>
                    <a:pt x="172" y="23"/>
                  </a:cubicBezTo>
                  <a:cubicBezTo>
                    <a:pt x="213" y="23"/>
                    <a:pt x="248" y="38"/>
                    <a:pt x="277" y="68"/>
                  </a:cubicBezTo>
                  <a:close/>
                  <a:moveTo>
                    <a:pt x="295" y="50"/>
                  </a:moveTo>
                  <a:cubicBezTo>
                    <a:pt x="261" y="17"/>
                    <a:pt x="220" y="0"/>
                    <a:pt x="172" y="0"/>
                  </a:cubicBezTo>
                  <a:cubicBezTo>
                    <a:pt x="125" y="0"/>
                    <a:pt x="84" y="17"/>
                    <a:pt x="51" y="50"/>
                  </a:cubicBezTo>
                  <a:cubicBezTo>
                    <a:pt x="17" y="84"/>
                    <a:pt x="0" y="125"/>
                    <a:pt x="0" y="172"/>
                  </a:cubicBezTo>
                  <a:cubicBezTo>
                    <a:pt x="0" y="220"/>
                    <a:pt x="17" y="261"/>
                    <a:pt x="50" y="295"/>
                  </a:cubicBezTo>
                  <a:cubicBezTo>
                    <a:pt x="83" y="329"/>
                    <a:pt x="124" y="345"/>
                    <a:pt x="172" y="345"/>
                  </a:cubicBezTo>
                  <a:cubicBezTo>
                    <a:pt x="220" y="345"/>
                    <a:pt x="261" y="329"/>
                    <a:pt x="295" y="295"/>
                  </a:cubicBezTo>
                  <a:cubicBezTo>
                    <a:pt x="328" y="261"/>
                    <a:pt x="345" y="220"/>
                    <a:pt x="345" y="172"/>
                  </a:cubicBezTo>
                  <a:cubicBezTo>
                    <a:pt x="345" y="124"/>
                    <a:pt x="328" y="84"/>
                    <a:pt x="295" y="50"/>
                  </a:cubicBezTo>
                  <a:close/>
                  <a:moveTo>
                    <a:pt x="198" y="164"/>
                  </a:moveTo>
                  <a:cubicBezTo>
                    <a:pt x="191" y="167"/>
                    <a:pt x="180" y="168"/>
                    <a:pt x="166" y="168"/>
                  </a:cubicBezTo>
                  <a:cubicBezTo>
                    <a:pt x="136" y="168"/>
                    <a:pt x="136" y="168"/>
                    <a:pt x="136" y="168"/>
                  </a:cubicBezTo>
                  <a:cubicBezTo>
                    <a:pt x="136" y="100"/>
                    <a:pt x="136" y="100"/>
                    <a:pt x="136" y="100"/>
                  </a:cubicBezTo>
                  <a:cubicBezTo>
                    <a:pt x="164" y="100"/>
                    <a:pt x="164" y="100"/>
                    <a:pt x="164" y="100"/>
                  </a:cubicBezTo>
                  <a:cubicBezTo>
                    <a:pt x="183" y="100"/>
                    <a:pt x="196" y="102"/>
                    <a:pt x="205" y="107"/>
                  </a:cubicBezTo>
                  <a:cubicBezTo>
                    <a:pt x="213" y="112"/>
                    <a:pt x="217" y="121"/>
                    <a:pt x="217" y="134"/>
                  </a:cubicBezTo>
                  <a:cubicBezTo>
                    <a:pt x="217" y="149"/>
                    <a:pt x="211" y="159"/>
                    <a:pt x="198" y="164"/>
                  </a:cubicBezTo>
                  <a:close/>
                  <a:moveTo>
                    <a:pt x="103" y="266"/>
                  </a:moveTo>
                  <a:cubicBezTo>
                    <a:pt x="136" y="266"/>
                    <a:pt x="136" y="266"/>
                    <a:pt x="136" y="266"/>
                  </a:cubicBezTo>
                  <a:cubicBezTo>
                    <a:pt x="136" y="192"/>
                    <a:pt x="136" y="192"/>
                    <a:pt x="136" y="192"/>
                  </a:cubicBezTo>
                  <a:cubicBezTo>
                    <a:pt x="162" y="192"/>
                    <a:pt x="162" y="192"/>
                    <a:pt x="162" y="192"/>
                  </a:cubicBezTo>
                  <a:cubicBezTo>
                    <a:pt x="180" y="192"/>
                    <a:pt x="192" y="193"/>
                    <a:pt x="200" y="198"/>
                  </a:cubicBezTo>
                  <a:cubicBezTo>
                    <a:pt x="211" y="205"/>
                    <a:pt x="217" y="219"/>
                    <a:pt x="217" y="241"/>
                  </a:cubicBezTo>
                  <a:cubicBezTo>
                    <a:pt x="217" y="256"/>
                    <a:pt x="217" y="256"/>
                    <a:pt x="217" y="256"/>
                  </a:cubicBezTo>
                  <a:cubicBezTo>
                    <a:pt x="218" y="262"/>
                    <a:pt x="218" y="262"/>
                    <a:pt x="218" y="262"/>
                  </a:cubicBezTo>
                  <a:cubicBezTo>
                    <a:pt x="218" y="263"/>
                    <a:pt x="218" y="264"/>
                    <a:pt x="218" y="265"/>
                  </a:cubicBezTo>
                  <a:cubicBezTo>
                    <a:pt x="219" y="265"/>
                    <a:pt x="219" y="266"/>
                    <a:pt x="219" y="266"/>
                  </a:cubicBezTo>
                  <a:cubicBezTo>
                    <a:pt x="250" y="266"/>
                    <a:pt x="250" y="266"/>
                    <a:pt x="250" y="266"/>
                  </a:cubicBezTo>
                  <a:cubicBezTo>
                    <a:pt x="249" y="264"/>
                    <a:pt x="249" y="264"/>
                    <a:pt x="249" y="264"/>
                  </a:cubicBezTo>
                  <a:cubicBezTo>
                    <a:pt x="248" y="263"/>
                    <a:pt x="248" y="259"/>
                    <a:pt x="247" y="254"/>
                  </a:cubicBezTo>
                  <a:cubicBezTo>
                    <a:pt x="247" y="249"/>
                    <a:pt x="247" y="244"/>
                    <a:pt x="247" y="240"/>
                  </a:cubicBezTo>
                  <a:cubicBezTo>
                    <a:pt x="247" y="226"/>
                    <a:pt x="247" y="226"/>
                    <a:pt x="247" y="226"/>
                  </a:cubicBezTo>
                  <a:cubicBezTo>
                    <a:pt x="247" y="217"/>
                    <a:pt x="244" y="207"/>
                    <a:pt x="237" y="197"/>
                  </a:cubicBezTo>
                  <a:cubicBezTo>
                    <a:pt x="230" y="187"/>
                    <a:pt x="219" y="181"/>
                    <a:pt x="204" y="178"/>
                  </a:cubicBezTo>
                  <a:cubicBezTo>
                    <a:pt x="216" y="176"/>
                    <a:pt x="225" y="173"/>
                    <a:pt x="231" y="169"/>
                  </a:cubicBezTo>
                  <a:cubicBezTo>
                    <a:pt x="244" y="161"/>
                    <a:pt x="250" y="148"/>
                    <a:pt x="250" y="132"/>
                  </a:cubicBezTo>
                  <a:cubicBezTo>
                    <a:pt x="250" y="108"/>
                    <a:pt x="240" y="92"/>
                    <a:pt x="220" y="84"/>
                  </a:cubicBezTo>
                  <a:cubicBezTo>
                    <a:pt x="210" y="79"/>
                    <a:pt x="192" y="77"/>
                    <a:pt x="169" y="77"/>
                  </a:cubicBezTo>
                  <a:cubicBezTo>
                    <a:pt x="103" y="77"/>
                    <a:pt x="103" y="77"/>
                    <a:pt x="103" y="77"/>
                  </a:cubicBezTo>
                  <a:lnTo>
                    <a:pt x="103" y="266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26">
              <a:extLst>
                <a:ext uri="{FF2B5EF4-FFF2-40B4-BE49-F238E27FC236}">
                  <a16:creationId xmlns:a16="http://schemas.microsoft.com/office/drawing/2014/main" id="{21C9B339-461D-4755-A7E0-810F56D48D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66" y="0"/>
              <a:ext cx="733" cy="733"/>
            </a:xfrm>
            <a:custGeom>
              <a:avLst/>
              <a:gdLst>
                <a:gd name="T0" fmla="*/ 4176 w 4576"/>
                <a:gd name="T1" fmla="*/ 996 h 4576"/>
                <a:gd name="T2" fmla="*/ 4106 w 4576"/>
                <a:gd name="T3" fmla="*/ 1355 h 4576"/>
                <a:gd name="T4" fmla="*/ 2907 w 4576"/>
                <a:gd name="T5" fmla="*/ 1262 h 4576"/>
                <a:gd name="T6" fmla="*/ 2797 w 4576"/>
                <a:gd name="T7" fmla="*/ 1612 h 4576"/>
                <a:gd name="T8" fmla="*/ 4141 w 4576"/>
                <a:gd name="T9" fmla="*/ 2094 h 4576"/>
                <a:gd name="T10" fmla="*/ 4386 w 4576"/>
                <a:gd name="T11" fmla="*/ 2839 h 4576"/>
                <a:gd name="T12" fmla="*/ 3944 w 4576"/>
                <a:gd name="T13" fmla="*/ 3672 h 4576"/>
                <a:gd name="T14" fmla="*/ 3173 w 4576"/>
                <a:gd name="T15" fmla="*/ 3966 h 4576"/>
                <a:gd name="T16" fmla="*/ 2263 w 4576"/>
                <a:gd name="T17" fmla="*/ 3848 h 4576"/>
                <a:gd name="T18" fmla="*/ 2082 w 4576"/>
                <a:gd name="T19" fmla="*/ 3429 h 4576"/>
                <a:gd name="T20" fmla="*/ 2101 w 4576"/>
                <a:gd name="T21" fmla="*/ 3327 h 4576"/>
                <a:gd name="T22" fmla="*/ 2301 w 4576"/>
                <a:gd name="T23" fmla="*/ 3133 h 4576"/>
                <a:gd name="T24" fmla="*/ 2390 w 4576"/>
                <a:gd name="T25" fmla="*/ 3119 h 4576"/>
                <a:gd name="T26" fmla="*/ 2659 w 4576"/>
                <a:gd name="T27" fmla="*/ 3526 h 4576"/>
                <a:gd name="T28" fmla="*/ 3240 w 4576"/>
                <a:gd name="T29" fmla="*/ 3784 h 4576"/>
                <a:gd name="T30" fmla="*/ 3753 w 4576"/>
                <a:gd name="T31" fmla="*/ 3318 h 4576"/>
                <a:gd name="T32" fmla="*/ 2217 w 4576"/>
                <a:gd name="T33" fmla="*/ 2488 h 4576"/>
                <a:gd name="T34" fmla="*/ 2812 w 4576"/>
                <a:gd name="T35" fmla="*/ 701 h 4576"/>
                <a:gd name="T36" fmla="*/ 3564 w 4576"/>
                <a:gd name="T37" fmla="*/ 766 h 4576"/>
                <a:gd name="T38" fmla="*/ 4065 w 4576"/>
                <a:gd name="T39" fmla="*/ 848 h 4576"/>
                <a:gd name="T40" fmla="*/ 2288 w 4576"/>
                <a:gd name="T41" fmla="*/ 0 h 4576"/>
                <a:gd name="T42" fmla="*/ 0 w 4576"/>
                <a:gd name="T43" fmla="*/ 2288 h 4576"/>
                <a:gd name="T44" fmla="*/ 445 w 4576"/>
                <a:gd name="T45" fmla="*/ 3644 h 4576"/>
                <a:gd name="T46" fmla="*/ 616 w 4576"/>
                <a:gd name="T47" fmla="*/ 3581 h 4576"/>
                <a:gd name="T48" fmla="*/ 610 w 4576"/>
                <a:gd name="T49" fmla="*/ 3402 h 4576"/>
                <a:gd name="T50" fmla="*/ 565 w 4576"/>
                <a:gd name="T51" fmla="*/ 1982 h 4576"/>
                <a:gd name="T52" fmla="*/ 245 w 4576"/>
                <a:gd name="T53" fmla="*/ 1998 h 4576"/>
                <a:gd name="T54" fmla="*/ 261 w 4576"/>
                <a:gd name="T55" fmla="*/ 1735 h 4576"/>
                <a:gd name="T56" fmla="*/ 579 w 4576"/>
                <a:gd name="T57" fmla="*/ 1707 h 4576"/>
                <a:gd name="T58" fmla="*/ 596 w 4576"/>
                <a:gd name="T59" fmla="*/ 1479 h 4576"/>
                <a:gd name="T60" fmla="*/ 1542 w 4576"/>
                <a:gd name="T61" fmla="*/ 623 h 4576"/>
                <a:gd name="T62" fmla="*/ 1920 w 4576"/>
                <a:gd name="T63" fmla="*/ 561 h 4576"/>
                <a:gd name="T64" fmla="*/ 2018 w 4576"/>
                <a:gd name="T65" fmla="*/ 558 h 4576"/>
                <a:gd name="T66" fmla="*/ 2242 w 4576"/>
                <a:gd name="T67" fmla="*/ 603 h 4576"/>
                <a:gd name="T68" fmla="*/ 2508 w 4576"/>
                <a:gd name="T69" fmla="*/ 807 h 4576"/>
                <a:gd name="T70" fmla="*/ 2505 w 4576"/>
                <a:gd name="T71" fmla="*/ 873 h 4576"/>
                <a:gd name="T72" fmla="*/ 2379 w 4576"/>
                <a:gd name="T73" fmla="*/ 1020 h 4576"/>
                <a:gd name="T74" fmla="*/ 2278 w 4576"/>
                <a:gd name="T75" fmla="*/ 1033 h 4576"/>
                <a:gd name="T76" fmla="*/ 2065 w 4576"/>
                <a:gd name="T77" fmla="*/ 927 h 4576"/>
                <a:gd name="T78" fmla="*/ 1657 w 4576"/>
                <a:gd name="T79" fmla="*/ 818 h 4576"/>
                <a:gd name="T80" fmla="*/ 1466 w 4576"/>
                <a:gd name="T81" fmla="*/ 1048 h 4576"/>
                <a:gd name="T82" fmla="*/ 1438 w 4576"/>
                <a:gd name="T83" fmla="*/ 1664 h 4576"/>
                <a:gd name="T84" fmla="*/ 2218 w 4576"/>
                <a:gd name="T85" fmla="*/ 1651 h 4576"/>
                <a:gd name="T86" fmla="*/ 2218 w 4576"/>
                <a:gd name="T87" fmla="*/ 1831 h 4576"/>
                <a:gd name="T88" fmla="*/ 1959 w 4576"/>
                <a:gd name="T89" fmla="*/ 1950 h 4576"/>
                <a:gd name="T90" fmla="*/ 1431 w 4576"/>
                <a:gd name="T91" fmla="*/ 1957 h 4576"/>
                <a:gd name="T92" fmla="*/ 1454 w 4576"/>
                <a:gd name="T93" fmla="*/ 3469 h 4576"/>
                <a:gd name="T94" fmla="*/ 1482 w 4576"/>
                <a:gd name="T95" fmla="*/ 3663 h 4576"/>
                <a:gd name="T96" fmla="*/ 1961 w 4576"/>
                <a:gd name="T97" fmla="*/ 3789 h 4576"/>
                <a:gd name="T98" fmla="*/ 1965 w 4576"/>
                <a:gd name="T99" fmla="*/ 3947 h 4576"/>
                <a:gd name="T100" fmla="*/ 583 w 4576"/>
                <a:gd name="T101" fmla="*/ 3814 h 4576"/>
                <a:gd name="T102" fmla="*/ 2288 w 4576"/>
                <a:gd name="T103" fmla="*/ 4576 h 4576"/>
                <a:gd name="T104" fmla="*/ 4576 w 4576"/>
                <a:gd name="T105" fmla="*/ 2288 h 4576"/>
                <a:gd name="T106" fmla="*/ 4176 w 4576"/>
                <a:gd name="T107" fmla="*/ 996 h 4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576" h="4576">
                  <a:moveTo>
                    <a:pt x="4176" y="996"/>
                  </a:moveTo>
                  <a:cubicBezTo>
                    <a:pt x="4148" y="1112"/>
                    <a:pt x="4134" y="1232"/>
                    <a:pt x="4106" y="1355"/>
                  </a:cubicBezTo>
                  <a:cubicBezTo>
                    <a:pt x="3763" y="1310"/>
                    <a:pt x="3360" y="1278"/>
                    <a:pt x="2907" y="1262"/>
                  </a:cubicBezTo>
                  <a:cubicBezTo>
                    <a:pt x="2871" y="1377"/>
                    <a:pt x="2836" y="1489"/>
                    <a:pt x="2797" y="1612"/>
                  </a:cubicBezTo>
                  <a:cubicBezTo>
                    <a:pt x="3555" y="1659"/>
                    <a:pt x="3923" y="1858"/>
                    <a:pt x="4141" y="2094"/>
                  </a:cubicBezTo>
                  <a:cubicBezTo>
                    <a:pt x="4354" y="2332"/>
                    <a:pt x="4399" y="2594"/>
                    <a:pt x="4386" y="2839"/>
                  </a:cubicBezTo>
                  <a:cubicBezTo>
                    <a:pt x="4359" y="3235"/>
                    <a:pt x="4184" y="3486"/>
                    <a:pt x="3944" y="3672"/>
                  </a:cubicBezTo>
                  <a:cubicBezTo>
                    <a:pt x="3702" y="3855"/>
                    <a:pt x="3408" y="3946"/>
                    <a:pt x="3173" y="3966"/>
                  </a:cubicBezTo>
                  <a:cubicBezTo>
                    <a:pt x="2826" y="3991"/>
                    <a:pt x="2362" y="3909"/>
                    <a:pt x="2263" y="3848"/>
                  </a:cubicBezTo>
                  <a:cubicBezTo>
                    <a:pt x="2204" y="3713"/>
                    <a:pt x="2145" y="3577"/>
                    <a:pt x="2082" y="3429"/>
                  </a:cubicBezTo>
                  <a:cubicBezTo>
                    <a:pt x="2067" y="3397"/>
                    <a:pt x="2057" y="3365"/>
                    <a:pt x="2101" y="3327"/>
                  </a:cubicBezTo>
                  <a:cubicBezTo>
                    <a:pt x="2168" y="3262"/>
                    <a:pt x="2233" y="3200"/>
                    <a:pt x="2301" y="3133"/>
                  </a:cubicBezTo>
                  <a:cubicBezTo>
                    <a:pt x="2332" y="3104"/>
                    <a:pt x="2365" y="3076"/>
                    <a:pt x="2390" y="3119"/>
                  </a:cubicBezTo>
                  <a:cubicBezTo>
                    <a:pt x="2484" y="3262"/>
                    <a:pt x="2571" y="3394"/>
                    <a:pt x="2659" y="3526"/>
                  </a:cubicBezTo>
                  <a:cubicBezTo>
                    <a:pt x="2758" y="3673"/>
                    <a:pt x="2910" y="3806"/>
                    <a:pt x="3240" y="3784"/>
                  </a:cubicBezTo>
                  <a:cubicBezTo>
                    <a:pt x="3519" y="3759"/>
                    <a:pt x="3730" y="3549"/>
                    <a:pt x="3753" y="3318"/>
                  </a:cubicBezTo>
                  <a:cubicBezTo>
                    <a:pt x="3777" y="2889"/>
                    <a:pt x="3344" y="2585"/>
                    <a:pt x="2217" y="2488"/>
                  </a:cubicBezTo>
                  <a:cubicBezTo>
                    <a:pt x="2433" y="1835"/>
                    <a:pt x="2644" y="1203"/>
                    <a:pt x="2812" y="701"/>
                  </a:cubicBezTo>
                  <a:cubicBezTo>
                    <a:pt x="3080" y="713"/>
                    <a:pt x="3328" y="735"/>
                    <a:pt x="3564" y="766"/>
                  </a:cubicBezTo>
                  <a:cubicBezTo>
                    <a:pt x="3740" y="788"/>
                    <a:pt x="3902" y="829"/>
                    <a:pt x="4065" y="848"/>
                  </a:cubicBezTo>
                  <a:cubicBezTo>
                    <a:pt x="3646" y="330"/>
                    <a:pt x="3006" y="0"/>
                    <a:pt x="2288" y="0"/>
                  </a:cubicBezTo>
                  <a:cubicBezTo>
                    <a:pt x="1024" y="0"/>
                    <a:pt x="0" y="1024"/>
                    <a:pt x="0" y="2288"/>
                  </a:cubicBezTo>
                  <a:cubicBezTo>
                    <a:pt x="0" y="2796"/>
                    <a:pt x="165" y="3264"/>
                    <a:pt x="445" y="3644"/>
                  </a:cubicBezTo>
                  <a:cubicBezTo>
                    <a:pt x="542" y="3645"/>
                    <a:pt x="609" y="3623"/>
                    <a:pt x="616" y="3581"/>
                  </a:cubicBezTo>
                  <a:cubicBezTo>
                    <a:pt x="625" y="3538"/>
                    <a:pt x="618" y="3470"/>
                    <a:pt x="610" y="3402"/>
                  </a:cubicBezTo>
                  <a:cubicBezTo>
                    <a:pt x="564" y="2953"/>
                    <a:pt x="548" y="2468"/>
                    <a:pt x="565" y="1982"/>
                  </a:cubicBezTo>
                  <a:cubicBezTo>
                    <a:pt x="449" y="1987"/>
                    <a:pt x="345" y="1992"/>
                    <a:pt x="245" y="1998"/>
                  </a:cubicBezTo>
                  <a:cubicBezTo>
                    <a:pt x="249" y="1908"/>
                    <a:pt x="254" y="1823"/>
                    <a:pt x="261" y="1735"/>
                  </a:cubicBezTo>
                  <a:cubicBezTo>
                    <a:pt x="360" y="1725"/>
                    <a:pt x="465" y="1717"/>
                    <a:pt x="579" y="1707"/>
                  </a:cubicBezTo>
                  <a:cubicBezTo>
                    <a:pt x="584" y="1630"/>
                    <a:pt x="590" y="1555"/>
                    <a:pt x="596" y="1479"/>
                  </a:cubicBezTo>
                  <a:cubicBezTo>
                    <a:pt x="648" y="1016"/>
                    <a:pt x="1136" y="732"/>
                    <a:pt x="1542" y="623"/>
                  </a:cubicBezTo>
                  <a:cubicBezTo>
                    <a:pt x="1723" y="579"/>
                    <a:pt x="1833" y="565"/>
                    <a:pt x="1920" y="561"/>
                  </a:cubicBezTo>
                  <a:cubicBezTo>
                    <a:pt x="1951" y="560"/>
                    <a:pt x="1985" y="558"/>
                    <a:pt x="2018" y="558"/>
                  </a:cubicBezTo>
                  <a:cubicBezTo>
                    <a:pt x="2102" y="558"/>
                    <a:pt x="2188" y="566"/>
                    <a:pt x="2242" y="603"/>
                  </a:cubicBezTo>
                  <a:cubicBezTo>
                    <a:pt x="2330" y="669"/>
                    <a:pt x="2416" y="734"/>
                    <a:pt x="2508" y="807"/>
                  </a:cubicBezTo>
                  <a:cubicBezTo>
                    <a:pt x="2518" y="819"/>
                    <a:pt x="2528" y="839"/>
                    <a:pt x="2505" y="873"/>
                  </a:cubicBezTo>
                  <a:cubicBezTo>
                    <a:pt x="2463" y="922"/>
                    <a:pt x="2422" y="969"/>
                    <a:pt x="2379" y="1020"/>
                  </a:cubicBezTo>
                  <a:cubicBezTo>
                    <a:pt x="2354" y="1050"/>
                    <a:pt x="2313" y="1042"/>
                    <a:pt x="2278" y="1033"/>
                  </a:cubicBezTo>
                  <a:cubicBezTo>
                    <a:pt x="2206" y="996"/>
                    <a:pt x="2136" y="962"/>
                    <a:pt x="2065" y="927"/>
                  </a:cubicBezTo>
                  <a:cubicBezTo>
                    <a:pt x="1937" y="870"/>
                    <a:pt x="1804" y="812"/>
                    <a:pt x="1657" y="818"/>
                  </a:cubicBezTo>
                  <a:cubicBezTo>
                    <a:pt x="1565" y="825"/>
                    <a:pt x="1475" y="919"/>
                    <a:pt x="1466" y="1048"/>
                  </a:cubicBezTo>
                  <a:cubicBezTo>
                    <a:pt x="1453" y="1244"/>
                    <a:pt x="1445" y="1446"/>
                    <a:pt x="1438" y="1664"/>
                  </a:cubicBezTo>
                  <a:cubicBezTo>
                    <a:pt x="1694" y="1656"/>
                    <a:pt x="1949" y="1652"/>
                    <a:pt x="2218" y="1651"/>
                  </a:cubicBezTo>
                  <a:cubicBezTo>
                    <a:pt x="2218" y="1712"/>
                    <a:pt x="2218" y="1768"/>
                    <a:pt x="2218" y="1831"/>
                  </a:cubicBezTo>
                  <a:cubicBezTo>
                    <a:pt x="2130" y="1870"/>
                    <a:pt x="2047" y="1910"/>
                    <a:pt x="1959" y="1950"/>
                  </a:cubicBezTo>
                  <a:cubicBezTo>
                    <a:pt x="1778" y="1952"/>
                    <a:pt x="1605" y="1954"/>
                    <a:pt x="1431" y="1957"/>
                  </a:cubicBezTo>
                  <a:cubicBezTo>
                    <a:pt x="1423" y="2475"/>
                    <a:pt x="1430" y="2992"/>
                    <a:pt x="1454" y="3469"/>
                  </a:cubicBezTo>
                  <a:cubicBezTo>
                    <a:pt x="1458" y="3541"/>
                    <a:pt x="1462" y="3614"/>
                    <a:pt x="1482" y="3663"/>
                  </a:cubicBezTo>
                  <a:cubicBezTo>
                    <a:pt x="1507" y="3725"/>
                    <a:pt x="1650" y="3772"/>
                    <a:pt x="1961" y="3789"/>
                  </a:cubicBezTo>
                  <a:cubicBezTo>
                    <a:pt x="1962" y="3844"/>
                    <a:pt x="1964" y="3895"/>
                    <a:pt x="1965" y="3947"/>
                  </a:cubicBezTo>
                  <a:cubicBezTo>
                    <a:pt x="1459" y="3932"/>
                    <a:pt x="973" y="3884"/>
                    <a:pt x="583" y="3814"/>
                  </a:cubicBezTo>
                  <a:cubicBezTo>
                    <a:pt x="1002" y="4282"/>
                    <a:pt x="1611" y="4576"/>
                    <a:pt x="2288" y="4576"/>
                  </a:cubicBezTo>
                  <a:cubicBezTo>
                    <a:pt x="3552" y="4576"/>
                    <a:pt x="4576" y="3552"/>
                    <a:pt x="4576" y="2288"/>
                  </a:cubicBezTo>
                  <a:cubicBezTo>
                    <a:pt x="4576" y="1809"/>
                    <a:pt x="4428" y="1364"/>
                    <a:pt x="4176" y="996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27">
              <a:extLst>
                <a:ext uri="{FF2B5EF4-FFF2-40B4-BE49-F238E27FC236}">
                  <a16:creationId xmlns:a16="http://schemas.microsoft.com/office/drawing/2014/main" id="{60E4DE37-47AC-42A6-B445-2438B6BEDF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60" y="61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317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3385060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11488" cy="4635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37000" y="0"/>
            <a:ext cx="3011488" cy="4635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67CBEE-1EBC-411D-9916-BDFC70C90AFF}" type="datetimeFigureOut">
              <a:rPr lang="en-US" smtClean="0"/>
              <a:t>7/15/21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03263" y="636588"/>
            <a:ext cx="5543550" cy="31178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95325" y="3927476"/>
            <a:ext cx="5559425" cy="467201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6</a:t>
            </a:r>
          </a:p>
          <a:p>
            <a:pPr lvl="6"/>
            <a:r>
              <a:rPr lang="en-US" dirty="0"/>
              <a:t>7</a:t>
            </a:r>
          </a:p>
          <a:p>
            <a:pPr lvl="7"/>
            <a:r>
              <a:rPr lang="en-US" dirty="0"/>
              <a:t>8</a:t>
            </a:r>
          </a:p>
          <a:p>
            <a:pPr lvl="8"/>
            <a:r>
              <a:rPr lang="en-US" dirty="0"/>
              <a:t>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772525"/>
            <a:ext cx="3011488" cy="4635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37000" y="8772525"/>
            <a:ext cx="3011488" cy="4635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7DBAA2-1EED-4FC8-A856-5AEA357CCC8F}" type="slidenum">
              <a:rPr lang="en-US" smtClean="0"/>
              <a:t>‹#›</a:t>
            </a:fld>
            <a:endParaRPr lang="en-US"/>
          </a:p>
        </p:txBody>
      </p:sp>
      <p:grpSp>
        <p:nvGrpSpPr>
          <p:cNvPr id="12" name="Group 22">
            <a:extLst>
              <a:ext uri="{FF2B5EF4-FFF2-40B4-BE49-F238E27FC236}">
                <a16:creationId xmlns:a16="http://schemas.microsoft.com/office/drawing/2014/main" id="{BD4A3505-BB07-4D80-AF7B-B4432DDA8AA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284006" y="8793419"/>
            <a:ext cx="382062" cy="382060"/>
            <a:chOff x="5266" y="0"/>
            <a:chExt cx="733" cy="733"/>
          </a:xfrm>
        </p:grpSpPr>
        <p:sp>
          <p:nvSpPr>
            <p:cNvPr id="17" name="Freeform 23">
              <a:extLst>
                <a:ext uri="{FF2B5EF4-FFF2-40B4-BE49-F238E27FC236}">
                  <a16:creationId xmlns:a16="http://schemas.microsoft.com/office/drawing/2014/main" id="{08B77EA6-A703-4758-ACD2-5E9AD6F761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66" y="0"/>
              <a:ext cx="733" cy="733"/>
            </a:xfrm>
            <a:custGeom>
              <a:avLst/>
              <a:gdLst>
                <a:gd name="T0" fmla="*/ 4176 w 4576"/>
                <a:gd name="T1" fmla="*/ 996 h 4576"/>
                <a:gd name="T2" fmla="*/ 4065 w 4576"/>
                <a:gd name="T3" fmla="*/ 848 h 4576"/>
                <a:gd name="T4" fmla="*/ 4065 w 4576"/>
                <a:gd name="T5" fmla="*/ 848 h 4576"/>
                <a:gd name="T6" fmla="*/ 2288 w 4576"/>
                <a:gd name="T7" fmla="*/ 0 h 4576"/>
                <a:gd name="T8" fmla="*/ 0 w 4576"/>
                <a:gd name="T9" fmla="*/ 2288 h 4576"/>
                <a:gd name="T10" fmla="*/ 445 w 4576"/>
                <a:gd name="T11" fmla="*/ 3644 h 4576"/>
                <a:gd name="T12" fmla="*/ 445 w 4576"/>
                <a:gd name="T13" fmla="*/ 3644 h 4576"/>
                <a:gd name="T14" fmla="*/ 583 w 4576"/>
                <a:gd name="T15" fmla="*/ 3814 h 4576"/>
                <a:gd name="T16" fmla="*/ 583 w 4576"/>
                <a:gd name="T17" fmla="*/ 3814 h 4576"/>
                <a:gd name="T18" fmla="*/ 2288 w 4576"/>
                <a:gd name="T19" fmla="*/ 4576 h 4576"/>
                <a:gd name="T20" fmla="*/ 4576 w 4576"/>
                <a:gd name="T21" fmla="*/ 2288 h 4576"/>
                <a:gd name="T22" fmla="*/ 4176 w 4576"/>
                <a:gd name="T23" fmla="*/ 996 h 4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576" h="4576">
                  <a:moveTo>
                    <a:pt x="4176" y="996"/>
                  </a:moveTo>
                  <a:cubicBezTo>
                    <a:pt x="4141" y="945"/>
                    <a:pt x="4104" y="895"/>
                    <a:pt x="4065" y="848"/>
                  </a:cubicBezTo>
                  <a:cubicBezTo>
                    <a:pt x="4065" y="848"/>
                    <a:pt x="4065" y="848"/>
                    <a:pt x="4065" y="848"/>
                  </a:cubicBezTo>
                  <a:cubicBezTo>
                    <a:pt x="3646" y="330"/>
                    <a:pt x="3006" y="0"/>
                    <a:pt x="2288" y="0"/>
                  </a:cubicBezTo>
                  <a:cubicBezTo>
                    <a:pt x="1024" y="0"/>
                    <a:pt x="0" y="1024"/>
                    <a:pt x="0" y="2288"/>
                  </a:cubicBezTo>
                  <a:cubicBezTo>
                    <a:pt x="0" y="2796"/>
                    <a:pt x="165" y="3264"/>
                    <a:pt x="445" y="3644"/>
                  </a:cubicBezTo>
                  <a:cubicBezTo>
                    <a:pt x="445" y="3644"/>
                    <a:pt x="445" y="3644"/>
                    <a:pt x="445" y="3644"/>
                  </a:cubicBezTo>
                  <a:cubicBezTo>
                    <a:pt x="488" y="3703"/>
                    <a:pt x="534" y="3759"/>
                    <a:pt x="583" y="3814"/>
                  </a:cubicBezTo>
                  <a:cubicBezTo>
                    <a:pt x="583" y="3814"/>
                    <a:pt x="583" y="3814"/>
                    <a:pt x="583" y="3814"/>
                  </a:cubicBezTo>
                  <a:cubicBezTo>
                    <a:pt x="1002" y="4282"/>
                    <a:pt x="1611" y="4576"/>
                    <a:pt x="2288" y="4576"/>
                  </a:cubicBezTo>
                  <a:cubicBezTo>
                    <a:pt x="3552" y="4576"/>
                    <a:pt x="4576" y="3552"/>
                    <a:pt x="4576" y="2288"/>
                  </a:cubicBezTo>
                  <a:cubicBezTo>
                    <a:pt x="4576" y="1809"/>
                    <a:pt x="4428" y="1364"/>
                    <a:pt x="4176" y="99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24">
              <a:extLst>
                <a:ext uri="{FF2B5EF4-FFF2-40B4-BE49-F238E27FC236}">
                  <a16:creationId xmlns:a16="http://schemas.microsoft.com/office/drawing/2014/main" id="{3B8676C5-6C3E-49E0-81F2-637763174AA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60" y="61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317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5">
              <a:extLst>
                <a:ext uri="{FF2B5EF4-FFF2-40B4-BE49-F238E27FC236}">
                  <a16:creationId xmlns:a16="http://schemas.microsoft.com/office/drawing/2014/main" id="{EE51B303-8FF1-455A-A06F-5DFCF06EE3A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11" y="645"/>
              <a:ext cx="55" cy="55"/>
            </a:xfrm>
            <a:custGeom>
              <a:avLst/>
              <a:gdLst>
                <a:gd name="T0" fmla="*/ 277 w 345"/>
                <a:gd name="T1" fmla="*/ 68 h 345"/>
                <a:gd name="T2" fmla="*/ 320 w 345"/>
                <a:gd name="T3" fmla="*/ 172 h 345"/>
                <a:gd name="T4" fmla="*/ 277 w 345"/>
                <a:gd name="T5" fmla="*/ 278 h 345"/>
                <a:gd name="T6" fmla="*/ 172 w 345"/>
                <a:gd name="T7" fmla="*/ 322 h 345"/>
                <a:gd name="T8" fmla="*/ 67 w 345"/>
                <a:gd name="T9" fmla="*/ 278 h 345"/>
                <a:gd name="T10" fmla="*/ 24 w 345"/>
                <a:gd name="T11" fmla="*/ 172 h 345"/>
                <a:gd name="T12" fmla="*/ 67 w 345"/>
                <a:gd name="T13" fmla="*/ 68 h 345"/>
                <a:gd name="T14" fmla="*/ 172 w 345"/>
                <a:gd name="T15" fmla="*/ 23 h 345"/>
                <a:gd name="T16" fmla="*/ 277 w 345"/>
                <a:gd name="T17" fmla="*/ 68 h 345"/>
                <a:gd name="T18" fmla="*/ 295 w 345"/>
                <a:gd name="T19" fmla="*/ 50 h 345"/>
                <a:gd name="T20" fmla="*/ 172 w 345"/>
                <a:gd name="T21" fmla="*/ 0 h 345"/>
                <a:gd name="T22" fmla="*/ 51 w 345"/>
                <a:gd name="T23" fmla="*/ 50 h 345"/>
                <a:gd name="T24" fmla="*/ 0 w 345"/>
                <a:gd name="T25" fmla="*/ 172 h 345"/>
                <a:gd name="T26" fmla="*/ 50 w 345"/>
                <a:gd name="T27" fmla="*/ 295 h 345"/>
                <a:gd name="T28" fmla="*/ 172 w 345"/>
                <a:gd name="T29" fmla="*/ 345 h 345"/>
                <a:gd name="T30" fmla="*/ 295 w 345"/>
                <a:gd name="T31" fmla="*/ 295 h 345"/>
                <a:gd name="T32" fmla="*/ 345 w 345"/>
                <a:gd name="T33" fmla="*/ 172 h 345"/>
                <a:gd name="T34" fmla="*/ 295 w 345"/>
                <a:gd name="T35" fmla="*/ 50 h 345"/>
                <a:gd name="T36" fmla="*/ 198 w 345"/>
                <a:gd name="T37" fmla="*/ 164 h 345"/>
                <a:gd name="T38" fmla="*/ 166 w 345"/>
                <a:gd name="T39" fmla="*/ 168 h 345"/>
                <a:gd name="T40" fmla="*/ 136 w 345"/>
                <a:gd name="T41" fmla="*/ 168 h 345"/>
                <a:gd name="T42" fmla="*/ 136 w 345"/>
                <a:gd name="T43" fmla="*/ 100 h 345"/>
                <a:gd name="T44" fmla="*/ 164 w 345"/>
                <a:gd name="T45" fmla="*/ 100 h 345"/>
                <a:gd name="T46" fmla="*/ 205 w 345"/>
                <a:gd name="T47" fmla="*/ 107 h 345"/>
                <a:gd name="T48" fmla="*/ 217 w 345"/>
                <a:gd name="T49" fmla="*/ 134 h 345"/>
                <a:gd name="T50" fmla="*/ 198 w 345"/>
                <a:gd name="T51" fmla="*/ 164 h 345"/>
                <a:gd name="T52" fmla="*/ 103 w 345"/>
                <a:gd name="T53" fmla="*/ 266 h 345"/>
                <a:gd name="T54" fmla="*/ 136 w 345"/>
                <a:gd name="T55" fmla="*/ 266 h 345"/>
                <a:gd name="T56" fmla="*/ 136 w 345"/>
                <a:gd name="T57" fmla="*/ 192 h 345"/>
                <a:gd name="T58" fmla="*/ 162 w 345"/>
                <a:gd name="T59" fmla="*/ 192 h 345"/>
                <a:gd name="T60" fmla="*/ 200 w 345"/>
                <a:gd name="T61" fmla="*/ 198 h 345"/>
                <a:gd name="T62" fmla="*/ 217 w 345"/>
                <a:gd name="T63" fmla="*/ 241 h 345"/>
                <a:gd name="T64" fmla="*/ 217 w 345"/>
                <a:gd name="T65" fmla="*/ 256 h 345"/>
                <a:gd name="T66" fmla="*/ 218 w 345"/>
                <a:gd name="T67" fmla="*/ 262 h 345"/>
                <a:gd name="T68" fmla="*/ 218 w 345"/>
                <a:gd name="T69" fmla="*/ 265 h 345"/>
                <a:gd name="T70" fmla="*/ 219 w 345"/>
                <a:gd name="T71" fmla="*/ 266 h 345"/>
                <a:gd name="T72" fmla="*/ 250 w 345"/>
                <a:gd name="T73" fmla="*/ 266 h 345"/>
                <a:gd name="T74" fmla="*/ 249 w 345"/>
                <a:gd name="T75" fmla="*/ 264 h 345"/>
                <a:gd name="T76" fmla="*/ 247 w 345"/>
                <a:gd name="T77" fmla="*/ 254 h 345"/>
                <a:gd name="T78" fmla="*/ 247 w 345"/>
                <a:gd name="T79" fmla="*/ 240 h 345"/>
                <a:gd name="T80" fmla="*/ 247 w 345"/>
                <a:gd name="T81" fmla="*/ 226 h 345"/>
                <a:gd name="T82" fmla="*/ 237 w 345"/>
                <a:gd name="T83" fmla="*/ 197 h 345"/>
                <a:gd name="T84" fmla="*/ 204 w 345"/>
                <a:gd name="T85" fmla="*/ 178 h 345"/>
                <a:gd name="T86" fmla="*/ 231 w 345"/>
                <a:gd name="T87" fmla="*/ 169 h 345"/>
                <a:gd name="T88" fmla="*/ 250 w 345"/>
                <a:gd name="T89" fmla="*/ 132 h 345"/>
                <a:gd name="T90" fmla="*/ 220 w 345"/>
                <a:gd name="T91" fmla="*/ 84 h 345"/>
                <a:gd name="T92" fmla="*/ 169 w 345"/>
                <a:gd name="T93" fmla="*/ 77 h 345"/>
                <a:gd name="T94" fmla="*/ 103 w 345"/>
                <a:gd name="T95" fmla="*/ 77 h 345"/>
                <a:gd name="T96" fmla="*/ 103 w 345"/>
                <a:gd name="T97" fmla="*/ 266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45" h="345">
                  <a:moveTo>
                    <a:pt x="277" y="68"/>
                  </a:moveTo>
                  <a:cubicBezTo>
                    <a:pt x="306" y="96"/>
                    <a:pt x="320" y="131"/>
                    <a:pt x="320" y="172"/>
                  </a:cubicBezTo>
                  <a:cubicBezTo>
                    <a:pt x="320" y="213"/>
                    <a:pt x="306" y="249"/>
                    <a:pt x="277" y="278"/>
                  </a:cubicBezTo>
                  <a:cubicBezTo>
                    <a:pt x="248" y="307"/>
                    <a:pt x="213" y="322"/>
                    <a:pt x="172" y="322"/>
                  </a:cubicBezTo>
                  <a:cubicBezTo>
                    <a:pt x="131" y="322"/>
                    <a:pt x="96" y="307"/>
                    <a:pt x="67" y="278"/>
                  </a:cubicBezTo>
                  <a:cubicBezTo>
                    <a:pt x="38" y="249"/>
                    <a:pt x="24" y="213"/>
                    <a:pt x="24" y="172"/>
                  </a:cubicBezTo>
                  <a:cubicBezTo>
                    <a:pt x="24" y="131"/>
                    <a:pt x="38" y="96"/>
                    <a:pt x="67" y="68"/>
                  </a:cubicBezTo>
                  <a:cubicBezTo>
                    <a:pt x="96" y="38"/>
                    <a:pt x="131" y="23"/>
                    <a:pt x="172" y="23"/>
                  </a:cubicBezTo>
                  <a:cubicBezTo>
                    <a:pt x="213" y="23"/>
                    <a:pt x="248" y="38"/>
                    <a:pt x="277" y="68"/>
                  </a:cubicBezTo>
                  <a:close/>
                  <a:moveTo>
                    <a:pt x="295" y="50"/>
                  </a:moveTo>
                  <a:cubicBezTo>
                    <a:pt x="261" y="17"/>
                    <a:pt x="220" y="0"/>
                    <a:pt x="172" y="0"/>
                  </a:cubicBezTo>
                  <a:cubicBezTo>
                    <a:pt x="125" y="0"/>
                    <a:pt x="84" y="17"/>
                    <a:pt x="51" y="50"/>
                  </a:cubicBezTo>
                  <a:cubicBezTo>
                    <a:pt x="17" y="84"/>
                    <a:pt x="0" y="125"/>
                    <a:pt x="0" y="172"/>
                  </a:cubicBezTo>
                  <a:cubicBezTo>
                    <a:pt x="0" y="220"/>
                    <a:pt x="17" y="261"/>
                    <a:pt x="50" y="295"/>
                  </a:cubicBezTo>
                  <a:cubicBezTo>
                    <a:pt x="83" y="329"/>
                    <a:pt x="124" y="345"/>
                    <a:pt x="172" y="345"/>
                  </a:cubicBezTo>
                  <a:cubicBezTo>
                    <a:pt x="220" y="345"/>
                    <a:pt x="261" y="329"/>
                    <a:pt x="295" y="295"/>
                  </a:cubicBezTo>
                  <a:cubicBezTo>
                    <a:pt x="328" y="261"/>
                    <a:pt x="345" y="220"/>
                    <a:pt x="345" y="172"/>
                  </a:cubicBezTo>
                  <a:cubicBezTo>
                    <a:pt x="345" y="124"/>
                    <a:pt x="328" y="84"/>
                    <a:pt x="295" y="50"/>
                  </a:cubicBezTo>
                  <a:close/>
                  <a:moveTo>
                    <a:pt x="198" y="164"/>
                  </a:moveTo>
                  <a:cubicBezTo>
                    <a:pt x="191" y="167"/>
                    <a:pt x="180" y="168"/>
                    <a:pt x="166" y="168"/>
                  </a:cubicBezTo>
                  <a:cubicBezTo>
                    <a:pt x="136" y="168"/>
                    <a:pt x="136" y="168"/>
                    <a:pt x="136" y="168"/>
                  </a:cubicBezTo>
                  <a:cubicBezTo>
                    <a:pt x="136" y="100"/>
                    <a:pt x="136" y="100"/>
                    <a:pt x="136" y="100"/>
                  </a:cubicBezTo>
                  <a:cubicBezTo>
                    <a:pt x="164" y="100"/>
                    <a:pt x="164" y="100"/>
                    <a:pt x="164" y="100"/>
                  </a:cubicBezTo>
                  <a:cubicBezTo>
                    <a:pt x="183" y="100"/>
                    <a:pt x="196" y="102"/>
                    <a:pt x="205" y="107"/>
                  </a:cubicBezTo>
                  <a:cubicBezTo>
                    <a:pt x="213" y="112"/>
                    <a:pt x="217" y="121"/>
                    <a:pt x="217" y="134"/>
                  </a:cubicBezTo>
                  <a:cubicBezTo>
                    <a:pt x="217" y="149"/>
                    <a:pt x="211" y="159"/>
                    <a:pt x="198" y="164"/>
                  </a:cubicBezTo>
                  <a:close/>
                  <a:moveTo>
                    <a:pt x="103" y="266"/>
                  </a:moveTo>
                  <a:cubicBezTo>
                    <a:pt x="136" y="266"/>
                    <a:pt x="136" y="266"/>
                    <a:pt x="136" y="266"/>
                  </a:cubicBezTo>
                  <a:cubicBezTo>
                    <a:pt x="136" y="192"/>
                    <a:pt x="136" y="192"/>
                    <a:pt x="136" y="192"/>
                  </a:cubicBezTo>
                  <a:cubicBezTo>
                    <a:pt x="162" y="192"/>
                    <a:pt x="162" y="192"/>
                    <a:pt x="162" y="192"/>
                  </a:cubicBezTo>
                  <a:cubicBezTo>
                    <a:pt x="180" y="192"/>
                    <a:pt x="192" y="193"/>
                    <a:pt x="200" y="198"/>
                  </a:cubicBezTo>
                  <a:cubicBezTo>
                    <a:pt x="211" y="205"/>
                    <a:pt x="217" y="219"/>
                    <a:pt x="217" y="241"/>
                  </a:cubicBezTo>
                  <a:cubicBezTo>
                    <a:pt x="217" y="256"/>
                    <a:pt x="217" y="256"/>
                    <a:pt x="217" y="256"/>
                  </a:cubicBezTo>
                  <a:cubicBezTo>
                    <a:pt x="218" y="262"/>
                    <a:pt x="218" y="262"/>
                    <a:pt x="218" y="262"/>
                  </a:cubicBezTo>
                  <a:cubicBezTo>
                    <a:pt x="218" y="263"/>
                    <a:pt x="218" y="264"/>
                    <a:pt x="218" y="265"/>
                  </a:cubicBezTo>
                  <a:cubicBezTo>
                    <a:pt x="219" y="265"/>
                    <a:pt x="219" y="266"/>
                    <a:pt x="219" y="266"/>
                  </a:cubicBezTo>
                  <a:cubicBezTo>
                    <a:pt x="250" y="266"/>
                    <a:pt x="250" y="266"/>
                    <a:pt x="250" y="266"/>
                  </a:cubicBezTo>
                  <a:cubicBezTo>
                    <a:pt x="249" y="264"/>
                    <a:pt x="249" y="264"/>
                    <a:pt x="249" y="264"/>
                  </a:cubicBezTo>
                  <a:cubicBezTo>
                    <a:pt x="248" y="263"/>
                    <a:pt x="248" y="259"/>
                    <a:pt x="247" y="254"/>
                  </a:cubicBezTo>
                  <a:cubicBezTo>
                    <a:pt x="247" y="249"/>
                    <a:pt x="247" y="244"/>
                    <a:pt x="247" y="240"/>
                  </a:cubicBezTo>
                  <a:cubicBezTo>
                    <a:pt x="247" y="226"/>
                    <a:pt x="247" y="226"/>
                    <a:pt x="247" y="226"/>
                  </a:cubicBezTo>
                  <a:cubicBezTo>
                    <a:pt x="247" y="217"/>
                    <a:pt x="244" y="207"/>
                    <a:pt x="237" y="197"/>
                  </a:cubicBezTo>
                  <a:cubicBezTo>
                    <a:pt x="230" y="187"/>
                    <a:pt x="219" y="181"/>
                    <a:pt x="204" y="178"/>
                  </a:cubicBezTo>
                  <a:cubicBezTo>
                    <a:pt x="216" y="176"/>
                    <a:pt x="225" y="173"/>
                    <a:pt x="231" y="169"/>
                  </a:cubicBezTo>
                  <a:cubicBezTo>
                    <a:pt x="244" y="161"/>
                    <a:pt x="250" y="148"/>
                    <a:pt x="250" y="132"/>
                  </a:cubicBezTo>
                  <a:cubicBezTo>
                    <a:pt x="250" y="108"/>
                    <a:pt x="240" y="92"/>
                    <a:pt x="220" y="84"/>
                  </a:cubicBezTo>
                  <a:cubicBezTo>
                    <a:pt x="210" y="79"/>
                    <a:pt x="192" y="77"/>
                    <a:pt x="169" y="77"/>
                  </a:cubicBezTo>
                  <a:cubicBezTo>
                    <a:pt x="103" y="77"/>
                    <a:pt x="103" y="77"/>
                    <a:pt x="103" y="77"/>
                  </a:cubicBezTo>
                  <a:lnTo>
                    <a:pt x="103" y="266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26">
              <a:extLst>
                <a:ext uri="{FF2B5EF4-FFF2-40B4-BE49-F238E27FC236}">
                  <a16:creationId xmlns:a16="http://schemas.microsoft.com/office/drawing/2014/main" id="{5E0386EF-9082-4365-B5DA-120CB03869D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66" y="0"/>
              <a:ext cx="733" cy="733"/>
            </a:xfrm>
            <a:custGeom>
              <a:avLst/>
              <a:gdLst>
                <a:gd name="T0" fmla="*/ 4176 w 4576"/>
                <a:gd name="T1" fmla="*/ 996 h 4576"/>
                <a:gd name="T2" fmla="*/ 4106 w 4576"/>
                <a:gd name="T3" fmla="*/ 1355 h 4576"/>
                <a:gd name="T4" fmla="*/ 2907 w 4576"/>
                <a:gd name="T5" fmla="*/ 1262 h 4576"/>
                <a:gd name="T6" fmla="*/ 2797 w 4576"/>
                <a:gd name="T7" fmla="*/ 1612 h 4576"/>
                <a:gd name="T8" fmla="*/ 4141 w 4576"/>
                <a:gd name="T9" fmla="*/ 2094 h 4576"/>
                <a:gd name="T10" fmla="*/ 4386 w 4576"/>
                <a:gd name="T11" fmla="*/ 2839 h 4576"/>
                <a:gd name="T12" fmla="*/ 3944 w 4576"/>
                <a:gd name="T13" fmla="*/ 3672 h 4576"/>
                <a:gd name="T14" fmla="*/ 3173 w 4576"/>
                <a:gd name="T15" fmla="*/ 3966 h 4576"/>
                <a:gd name="T16" fmla="*/ 2263 w 4576"/>
                <a:gd name="T17" fmla="*/ 3848 h 4576"/>
                <a:gd name="T18" fmla="*/ 2082 w 4576"/>
                <a:gd name="T19" fmla="*/ 3429 h 4576"/>
                <a:gd name="T20" fmla="*/ 2101 w 4576"/>
                <a:gd name="T21" fmla="*/ 3327 h 4576"/>
                <a:gd name="T22" fmla="*/ 2301 w 4576"/>
                <a:gd name="T23" fmla="*/ 3133 h 4576"/>
                <a:gd name="T24" fmla="*/ 2390 w 4576"/>
                <a:gd name="T25" fmla="*/ 3119 h 4576"/>
                <a:gd name="T26" fmla="*/ 2659 w 4576"/>
                <a:gd name="T27" fmla="*/ 3526 h 4576"/>
                <a:gd name="T28" fmla="*/ 3240 w 4576"/>
                <a:gd name="T29" fmla="*/ 3784 h 4576"/>
                <a:gd name="T30" fmla="*/ 3753 w 4576"/>
                <a:gd name="T31" fmla="*/ 3318 h 4576"/>
                <a:gd name="T32" fmla="*/ 2217 w 4576"/>
                <a:gd name="T33" fmla="*/ 2488 h 4576"/>
                <a:gd name="T34" fmla="*/ 2812 w 4576"/>
                <a:gd name="T35" fmla="*/ 701 h 4576"/>
                <a:gd name="T36" fmla="*/ 3564 w 4576"/>
                <a:gd name="T37" fmla="*/ 766 h 4576"/>
                <a:gd name="T38" fmla="*/ 4065 w 4576"/>
                <a:gd name="T39" fmla="*/ 848 h 4576"/>
                <a:gd name="T40" fmla="*/ 2288 w 4576"/>
                <a:gd name="T41" fmla="*/ 0 h 4576"/>
                <a:gd name="T42" fmla="*/ 0 w 4576"/>
                <a:gd name="T43" fmla="*/ 2288 h 4576"/>
                <a:gd name="T44" fmla="*/ 445 w 4576"/>
                <a:gd name="T45" fmla="*/ 3644 h 4576"/>
                <a:gd name="T46" fmla="*/ 616 w 4576"/>
                <a:gd name="T47" fmla="*/ 3581 h 4576"/>
                <a:gd name="T48" fmla="*/ 610 w 4576"/>
                <a:gd name="T49" fmla="*/ 3402 h 4576"/>
                <a:gd name="T50" fmla="*/ 565 w 4576"/>
                <a:gd name="T51" fmla="*/ 1982 h 4576"/>
                <a:gd name="T52" fmla="*/ 245 w 4576"/>
                <a:gd name="T53" fmla="*/ 1998 h 4576"/>
                <a:gd name="T54" fmla="*/ 261 w 4576"/>
                <a:gd name="T55" fmla="*/ 1735 h 4576"/>
                <a:gd name="T56" fmla="*/ 579 w 4576"/>
                <a:gd name="T57" fmla="*/ 1707 h 4576"/>
                <a:gd name="T58" fmla="*/ 596 w 4576"/>
                <a:gd name="T59" fmla="*/ 1479 h 4576"/>
                <a:gd name="T60" fmla="*/ 1542 w 4576"/>
                <a:gd name="T61" fmla="*/ 623 h 4576"/>
                <a:gd name="T62" fmla="*/ 1920 w 4576"/>
                <a:gd name="T63" fmla="*/ 561 h 4576"/>
                <a:gd name="T64" fmla="*/ 2018 w 4576"/>
                <a:gd name="T65" fmla="*/ 558 h 4576"/>
                <a:gd name="T66" fmla="*/ 2242 w 4576"/>
                <a:gd name="T67" fmla="*/ 603 h 4576"/>
                <a:gd name="T68" fmla="*/ 2508 w 4576"/>
                <a:gd name="T69" fmla="*/ 807 h 4576"/>
                <a:gd name="T70" fmla="*/ 2505 w 4576"/>
                <a:gd name="T71" fmla="*/ 873 h 4576"/>
                <a:gd name="T72" fmla="*/ 2379 w 4576"/>
                <a:gd name="T73" fmla="*/ 1020 h 4576"/>
                <a:gd name="T74" fmla="*/ 2278 w 4576"/>
                <a:gd name="T75" fmla="*/ 1033 h 4576"/>
                <a:gd name="T76" fmla="*/ 2065 w 4576"/>
                <a:gd name="T77" fmla="*/ 927 h 4576"/>
                <a:gd name="T78" fmla="*/ 1657 w 4576"/>
                <a:gd name="T79" fmla="*/ 818 h 4576"/>
                <a:gd name="T80" fmla="*/ 1466 w 4576"/>
                <a:gd name="T81" fmla="*/ 1048 h 4576"/>
                <a:gd name="T82" fmla="*/ 1438 w 4576"/>
                <a:gd name="T83" fmla="*/ 1664 h 4576"/>
                <a:gd name="T84" fmla="*/ 2218 w 4576"/>
                <a:gd name="T85" fmla="*/ 1651 h 4576"/>
                <a:gd name="T86" fmla="*/ 2218 w 4576"/>
                <a:gd name="T87" fmla="*/ 1831 h 4576"/>
                <a:gd name="T88" fmla="*/ 1959 w 4576"/>
                <a:gd name="T89" fmla="*/ 1950 h 4576"/>
                <a:gd name="T90" fmla="*/ 1431 w 4576"/>
                <a:gd name="T91" fmla="*/ 1957 h 4576"/>
                <a:gd name="T92" fmla="*/ 1454 w 4576"/>
                <a:gd name="T93" fmla="*/ 3469 h 4576"/>
                <a:gd name="T94" fmla="*/ 1482 w 4576"/>
                <a:gd name="T95" fmla="*/ 3663 h 4576"/>
                <a:gd name="T96" fmla="*/ 1961 w 4576"/>
                <a:gd name="T97" fmla="*/ 3789 h 4576"/>
                <a:gd name="T98" fmla="*/ 1965 w 4576"/>
                <a:gd name="T99" fmla="*/ 3947 h 4576"/>
                <a:gd name="T100" fmla="*/ 583 w 4576"/>
                <a:gd name="T101" fmla="*/ 3814 h 4576"/>
                <a:gd name="T102" fmla="*/ 2288 w 4576"/>
                <a:gd name="T103" fmla="*/ 4576 h 4576"/>
                <a:gd name="T104" fmla="*/ 4576 w 4576"/>
                <a:gd name="T105" fmla="*/ 2288 h 4576"/>
                <a:gd name="T106" fmla="*/ 4176 w 4576"/>
                <a:gd name="T107" fmla="*/ 996 h 4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576" h="4576">
                  <a:moveTo>
                    <a:pt x="4176" y="996"/>
                  </a:moveTo>
                  <a:cubicBezTo>
                    <a:pt x="4148" y="1112"/>
                    <a:pt x="4134" y="1232"/>
                    <a:pt x="4106" y="1355"/>
                  </a:cubicBezTo>
                  <a:cubicBezTo>
                    <a:pt x="3763" y="1310"/>
                    <a:pt x="3360" y="1278"/>
                    <a:pt x="2907" y="1262"/>
                  </a:cubicBezTo>
                  <a:cubicBezTo>
                    <a:pt x="2871" y="1377"/>
                    <a:pt x="2836" y="1489"/>
                    <a:pt x="2797" y="1612"/>
                  </a:cubicBezTo>
                  <a:cubicBezTo>
                    <a:pt x="3555" y="1659"/>
                    <a:pt x="3923" y="1858"/>
                    <a:pt x="4141" y="2094"/>
                  </a:cubicBezTo>
                  <a:cubicBezTo>
                    <a:pt x="4354" y="2332"/>
                    <a:pt x="4399" y="2594"/>
                    <a:pt x="4386" y="2839"/>
                  </a:cubicBezTo>
                  <a:cubicBezTo>
                    <a:pt x="4359" y="3235"/>
                    <a:pt x="4184" y="3486"/>
                    <a:pt x="3944" y="3672"/>
                  </a:cubicBezTo>
                  <a:cubicBezTo>
                    <a:pt x="3702" y="3855"/>
                    <a:pt x="3408" y="3946"/>
                    <a:pt x="3173" y="3966"/>
                  </a:cubicBezTo>
                  <a:cubicBezTo>
                    <a:pt x="2826" y="3991"/>
                    <a:pt x="2362" y="3909"/>
                    <a:pt x="2263" y="3848"/>
                  </a:cubicBezTo>
                  <a:cubicBezTo>
                    <a:pt x="2204" y="3713"/>
                    <a:pt x="2145" y="3577"/>
                    <a:pt x="2082" y="3429"/>
                  </a:cubicBezTo>
                  <a:cubicBezTo>
                    <a:pt x="2067" y="3397"/>
                    <a:pt x="2057" y="3365"/>
                    <a:pt x="2101" y="3327"/>
                  </a:cubicBezTo>
                  <a:cubicBezTo>
                    <a:pt x="2168" y="3262"/>
                    <a:pt x="2233" y="3200"/>
                    <a:pt x="2301" y="3133"/>
                  </a:cubicBezTo>
                  <a:cubicBezTo>
                    <a:pt x="2332" y="3104"/>
                    <a:pt x="2365" y="3076"/>
                    <a:pt x="2390" y="3119"/>
                  </a:cubicBezTo>
                  <a:cubicBezTo>
                    <a:pt x="2484" y="3262"/>
                    <a:pt x="2571" y="3394"/>
                    <a:pt x="2659" y="3526"/>
                  </a:cubicBezTo>
                  <a:cubicBezTo>
                    <a:pt x="2758" y="3673"/>
                    <a:pt x="2910" y="3806"/>
                    <a:pt x="3240" y="3784"/>
                  </a:cubicBezTo>
                  <a:cubicBezTo>
                    <a:pt x="3519" y="3759"/>
                    <a:pt x="3730" y="3549"/>
                    <a:pt x="3753" y="3318"/>
                  </a:cubicBezTo>
                  <a:cubicBezTo>
                    <a:pt x="3777" y="2889"/>
                    <a:pt x="3344" y="2585"/>
                    <a:pt x="2217" y="2488"/>
                  </a:cubicBezTo>
                  <a:cubicBezTo>
                    <a:pt x="2433" y="1835"/>
                    <a:pt x="2644" y="1203"/>
                    <a:pt x="2812" y="701"/>
                  </a:cubicBezTo>
                  <a:cubicBezTo>
                    <a:pt x="3080" y="713"/>
                    <a:pt x="3328" y="735"/>
                    <a:pt x="3564" y="766"/>
                  </a:cubicBezTo>
                  <a:cubicBezTo>
                    <a:pt x="3740" y="788"/>
                    <a:pt x="3902" y="829"/>
                    <a:pt x="4065" y="848"/>
                  </a:cubicBezTo>
                  <a:cubicBezTo>
                    <a:pt x="3646" y="330"/>
                    <a:pt x="3006" y="0"/>
                    <a:pt x="2288" y="0"/>
                  </a:cubicBezTo>
                  <a:cubicBezTo>
                    <a:pt x="1024" y="0"/>
                    <a:pt x="0" y="1024"/>
                    <a:pt x="0" y="2288"/>
                  </a:cubicBezTo>
                  <a:cubicBezTo>
                    <a:pt x="0" y="2796"/>
                    <a:pt x="165" y="3264"/>
                    <a:pt x="445" y="3644"/>
                  </a:cubicBezTo>
                  <a:cubicBezTo>
                    <a:pt x="542" y="3645"/>
                    <a:pt x="609" y="3623"/>
                    <a:pt x="616" y="3581"/>
                  </a:cubicBezTo>
                  <a:cubicBezTo>
                    <a:pt x="625" y="3538"/>
                    <a:pt x="618" y="3470"/>
                    <a:pt x="610" y="3402"/>
                  </a:cubicBezTo>
                  <a:cubicBezTo>
                    <a:pt x="564" y="2953"/>
                    <a:pt x="548" y="2468"/>
                    <a:pt x="565" y="1982"/>
                  </a:cubicBezTo>
                  <a:cubicBezTo>
                    <a:pt x="449" y="1987"/>
                    <a:pt x="345" y="1992"/>
                    <a:pt x="245" y="1998"/>
                  </a:cubicBezTo>
                  <a:cubicBezTo>
                    <a:pt x="249" y="1908"/>
                    <a:pt x="254" y="1823"/>
                    <a:pt x="261" y="1735"/>
                  </a:cubicBezTo>
                  <a:cubicBezTo>
                    <a:pt x="360" y="1725"/>
                    <a:pt x="465" y="1717"/>
                    <a:pt x="579" y="1707"/>
                  </a:cubicBezTo>
                  <a:cubicBezTo>
                    <a:pt x="584" y="1630"/>
                    <a:pt x="590" y="1555"/>
                    <a:pt x="596" y="1479"/>
                  </a:cubicBezTo>
                  <a:cubicBezTo>
                    <a:pt x="648" y="1016"/>
                    <a:pt x="1136" y="732"/>
                    <a:pt x="1542" y="623"/>
                  </a:cubicBezTo>
                  <a:cubicBezTo>
                    <a:pt x="1723" y="579"/>
                    <a:pt x="1833" y="565"/>
                    <a:pt x="1920" y="561"/>
                  </a:cubicBezTo>
                  <a:cubicBezTo>
                    <a:pt x="1951" y="560"/>
                    <a:pt x="1985" y="558"/>
                    <a:pt x="2018" y="558"/>
                  </a:cubicBezTo>
                  <a:cubicBezTo>
                    <a:pt x="2102" y="558"/>
                    <a:pt x="2188" y="566"/>
                    <a:pt x="2242" y="603"/>
                  </a:cubicBezTo>
                  <a:cubicBezTo>
                    <a:pt x="2330" y="669"/>
                    <a:pt x="2416" y="734"/>
                    <a:pt x="2508" y="807"/>
                  </a:cubicBezTo>
                  <a:cubicBezTo>
                    <a:pt x="2518" y="819"/>
                    <a:pt x="2528" y="839"/>
                    <a:pt x="2505" y="873"/>
                  </a:cubicBezTo>
                  <a:cubicBezTo>
                    <a:pt x="2463" y="922"/>
                    <a:pt x="2422" y="969"/>
                    <a:pt x="2379" y="1020"/>
                  </a:cubicBezTo>
                  <a:cubicBezTo>
                    <a:pt x="2354" y="1050"/>
                    <a:pt x="2313" y="1042"/>
                    <a:pt x="2278" y="1033"/>
                  </a:cubicBezTo>
                  <a:cubicBezTo>
                    <a:pt x="2206" y="996"/>
                    <a:pt x="2136" y="962"/>
                    <a:pt x="2065" y="927"/>
                  </a:cubicBezTo>
                  <a:cubicBezTo>
                    <a:pt x="1937" y="870"/>
                    <a:pt x="1804" y="812"/>
                    <a:pt x="1657" y="818"/>
                  </a:cubicBezTo>
                  <a:cubicBezTo>
                    <a:pt x="1565" y="825"/>
                    <a:pt x="1475" y="919"/>
                    <a:pt x="1466" y="1048"/>
                  </a:cubicBezTo>
                  <a:cubicBezTo>
                    <a:pt x="1453" y="1244"/>
                    <a:pt x="1445" y="1446"/>
                    <a:pt x="1438" y="1664"/>
                  </a:cubicBezTo>
                  <a:cubicBezTo>
                    <a:pt x="1694" y="1656"/>
                    <a:pt x="1949" y="1652"/>
                    <a:pt x="2218" y="1651"/>
                  </a:cubicBezTo>
                  <a:cubicBezTo>
                    <a:pt x="2218" y="1712"/>
                    <a:pt x="2218" y="1768"/>
                    <a:pt x="2218" y="1831"/>
                  </a:cubicBezTo>
                  <a:cubicBezTo>
                    <a:pt x="2130" y="1870"/>
                    <a:pt x="2047" y="1910"/>
                    <a:pt x="1959" y="1950"/>
                  </a:cubicBezTo>
                  <a:cubicBezTo>
                    <a:pt x="1778" y="1952"/>
                    <a:pt x="1605" y="1954"/>
                    <a:pt x="1431" y="1957"/>
                  </a:cubicBezTo>
                  <a:cubicBezTo>
                    <a:pt x="1423" y="2475"/>
                    <a:pt x="1430" y="2992"/>
                    <a:pt x="1454" y="3469"/>
                  </a:cubicBezTo>
                  <a:cubicBezTo>
                    <a:pt x="1458" y="3541"/>
                    <a:pt x="1462" y="3614"/>
                    <a:pt x="1482" y="3663"/>
                  </a:cubicBezTo>
                  <a:cubicBezTo>
                    <a:pt x="1507" y="3725"/>
                    <a:pt x="1650" y="3772"/>
                    <a:pt x="1961" y="3789"/>
                  </a:cubicBezTo>
                  <a:cubicBezTo>
                    <a:pt x="1962" y="3844"/>
                    <a:pt x="1964" y="3895"/>
                    <a:pt x="1965" y="3947"/>
                  </a:cubicBezTo>
                  <a:cubicBezTo>
                    <a:pt x="1459" y="3932"/>
                    <a:pt x="973" y="3884"/>
                    <a:pt x="583" y="3814"/>
                  </a:cubicBezTo>
                  <a:cubicBezTo>
                    <a:pt x="1002" y="4282"/>
                    <a:pt x="1611" y="4576"/>
                    <a:pt x="2288" y="4576"/>
                  </a:cubicBezTo>
                  <a:cubicBezTo>
                    <a:pt x="3552" y="4576"/>
                    <a:pt x="4576" y="3552"/>
                    <a:pt x="4576" y="2288"/>
                  </a:cubicBezTo>
                  <a:cubicBezTo>
                    <a:pt x="4576" y="1809"/>
                    <a:pt x="4428" y="1364"/>
                    <a:pt x="4176" y="996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27">
              <a:extLst>
                <a:ext uri="{FF2B5EF4-FFF2-40B4-BE49-F238E27FC236}">
                  <a16:creationId xmlns:a16="http://schemas.microsoft.com/office/drawing/2014/main" id="{A050F9FC-0A63-439B-A197-B596AA94BC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60" y="61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317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06992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lnSpc>
        <a:spcPct val="85000"/>
      </a:lnSpc>
      <a:spcBef>
        <a:spcPts val="600"/>
      </a:spcBef>
      <a:defRPr sz="1200" kern="1200">
        <a:solidFill>
          <a:schemeClr val="tx1"/>
        </a:solidFill>
        <a:latin typeface="+mj-lt"/>
        <a:ea typeface="+mn-ea"/>
        <a:cs typeface="+mn-cs"/>
      </a:defRPr>
    </a:lvl1pPr>
    <a:lvl2pPr marL="284163" indent="-171450" algn="l" defTabSz="914400" rtl="0" eaLnBrk="1" latinLnBrk="0" hangingPunct="1">
      <a:spcBef>
        <a:spcPts val="200"/>
      </a:spcBef>
      <a:spcAft>
        <a:spcPts val="200"/>
      </a:spcAft>
      <a:buFont typeface="Arial" panose="020B0604020202020204" pitchFamily="34" charset="0"/>
      <a:buChar char="•"/>
      <a:tabLst/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460375" indent="-176213" algn="l" defTabSz="914400" rtl="0" eaLnBrk="1" latinLnBrk="0" hangingPunct="1">
      <a:spcBef>
        <a:spcPts val="0"/>
      </a:spcBef>
      <a:spcAft>
        <a:spcPts val="200"/>
      </a:spcAft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630238" indent="-169863" algn="l" defTabSz="914400" rtl="0" eaLnBrk="1" latinLnBrk="0" hangingPunct="1">
      <a:spcBef>
        <a:spcPts val="0"/>
      </a:spcBef>
      <a:spcAft>
        <a:spcPts val="0"/>
      </a:spcAft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801688" indent="-171450" algn="l" defTabSz="914400" rtl="0" eaLnBrk="1" latinLnBrk="0" hangingPunct="1">
      <a:spcBef>
        <a:spcPts val="0"/>
      </a:spcBef>
      <a:spcAft>
        <a:spcPts val="0"/>
      </a:spcAft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973138" indent="-171450" algn="l" defTabSz="914400" rtl="0" eaLnBrk="1" latinLnBrk="0" hangingPunct="1">
      <a:spcBef>
        <a:spcPts val="0"/>
      </a:spcBef>
      <a:spcAft>
        <a:spcPts val="0"/>
      </a:spcAft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1144588" indent="-171450" algn="l" defTabSz="914400" rtl="0" eaLnBrk="1" latinLnBrk="0" hangingPunct="1">
      <a:spcBef>
        <a:spcPts val="0"/>
      </a:spcBef>
      <a:spcAft>
        <a:spcPts val="0"/>
      </a:spcAft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1316038" indent="-171450" algn="l" defTabSz="914400" rtl="0" eaLnBrk="1" latinLnBrk="0" hangingPunct="1">
      <a:spcBef>
        <a:spcPts val="0"/>
      </a:spcBef>
      <a:spcAft>
        <a:spcPts val="0"/>
      </a:spcAft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1485900" indent="-169863" algn="l" defTabSz="914400" rtl="0" eaLnBrk="1" latinLnBrk="0" hangingPunct="1">
      <a:spcBef>
        <a:spcPts val="0"/>
      </a:spcBef>
      <a:spcAft>
        <a:spcPts val="0"/>
      </a:spcAft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Purpose:	LM is used in place of the official licensing server to provide licenses to BIG-IP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7DBAA2-1EED-4FC8-A856-5AEA357CCC8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2220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7DBAA2-1EED-4FC8-A856-5AEA357CCC8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2254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/ Photo 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A91852B2-26BB-493A-B1AC-EA0F7A3A6FFF}"/>
              </a:ext>
            </a:extLst>
          </p:cNvPr>
          <p:cNvSpPr/>
          <p:nvPr userDrawn="1"/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rgbClr val="000000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endParaRPr lang="en-US" kern="100" dirty="0" err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898D6D05-97DF-4C74-8943-E0633B92DAB3}"/>
              </a:ext>
            </a:extLst>
          </p:cNvPr>
          <p:cNvSpPr>
            <a:spLocks noGrp="1"/>
          </p:cNvSpPr>
          <p:nvPr>
            <p:ph type="ctrTitle"/>
          </p:nvPr>
        </p:nvSpPr>
        <p:spPr bwMode="black">
          <a:xfrm>
            <a:off x="457200" y="604539"/>
            <a:ext cx="8019684" cy="2971799"/>
          </a:xfrm>
          <a:prstGeom prst="rect">
            <a:avLst/>
          </a:prstGeom>
        </p:spPr>
        <p:txBody>
          <a:bodyPr anchor="b"/>
          <a:lstStyle>
            <a:lvl1pPr algn="l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010B811B-1E18-4D12-B688-FF592FDDC2F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7200" y="3723676"/>
            <a:ext cx="7989486" cy="2677123"/>
          </a:xfrm>
          <a:prstGeom prst="rect">
            <a:avLst/>
          </a:prstGeom>
        </p:spPr>
        <p:txBody>
          <a:bodyPr/>
          <a:lstStyle>
            <a:lvl1pPr marL="342900" indent="-342900">
              <a:buFontTx/>
              <a:buNone/>
              <a:defRPr lang="en-US" sz="2400" b="1" kern="100" cap="all" spc="50" baseline="0" dirty="0" smtClean="0">
                <a:solidFill>
                  <a:schemeClr val="bg1"/>
                </a:solidFill>
                <a:latin typeface="Arial Narrow" panose="020B0606020202030204" pitchFamily="34" charset="0"/>
                <a:ea typeface="+mn-ea"/>
                <a:cs typeface="Arial" panose="020B0604020202020204" pitchFamily="34" charset="0"/>
              </a:defRPr>
            </a:lvl1pPr>
            <a:lvl2pPr marL="0" indent="0">
              <a:buFontTx/>
              <a:buNone/>
              <a:defRPr lang="en-US" sz="1800" b="1" kern="100" cap="none" spc="-20" baseline="0" dirty="0" smtClean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buFontTx/>
              <a:buNone/>
              <a:defRPr lang="en-US" sz="1800" b="0" kern="100" cap="none" spc="0" baseline="0" dirty="0" smtClean="0">
                <a:solidFill>
                  <a:schemeClr val="bg1"/>
                </a:solidFill>
                <a:latin typeface="+mj-lt"/>
                <a:ea typeface="+mn-ea"/>
                <a:cs typeface="Arial" panose="020B0604020202020204" pitchFamily="34" charset="0"/>
              </a:defRPr>
            </a:lvl3pPr>
            <a:lvl4pPr marL="285750" indent="-285750" algn="l" defTabSz="914400" rtl="0" eaLnBrk="1" latinLnBrk="0" hangingPunct="1">
              <a:lnSpc>
                <a:spcPct val="90000"/>
              </a:lnSpc>
              <a:buFontTx/>
              <a:buNone/>
              <a:defRPr lang="en-US" sz="1800" b="0" kern="100" cap="none" spc="0" baseline="0" dirty="0" smtClean="0">
                <a:solidFill>
                  <a:schemeClr val="bg1"/>
                </a:solidFill>
                <a:latin typeface="+mj-lt"/>
                <a:ea typeface="+mn-ea"/>
                <a:cs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buFontTx/>
              <a:buNone/>
              <a:defRPr lang="en-US" sz="1800" b="0" kern="100" cap="none" spc="0" baseline="0" dirty="0">
                <a:solidFill>
                  <a:schemeClr val="bg1"/>
                </a:solidFill>
                <a:latin typeface="+mj-lt"/>
                <a:ea typeface="+mn-ea"/>
                <a:cs typeface="Arial" panose="020B0604020202020204" pitchFamily="34" charset="0"/>
              </a:defRPr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​"/>
            </a:pPr>
            <a:r>
              <a:rPr lang="en-US"/>
              <a:t>Click to edit Master text styles</a:t>
            </a:r>
          </a:p>
          <a:p>
            <a:pPr marL="0" lvl="1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​"/>
            </a:pPr>
            <a:r>
              <a:rPr lang="en-US"/>
              <a:t>Second level</a:t>
            </a:r>
          </a:p>
          <a:p>
            <a:pPr marL="0" lvl="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​"/>
            </a:pPr>
            <a:r>
              <a:rPr lang="en-US"/>
              <a:t>Third level</a:t>
            </a:r>
          </a:p>
          <a:p>
            <a:pPr marL="0" lvl="3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​"/>
            </a:pPr>
            <a:r>
              <a:rPr lang="en-US"/>
              <a:t>Fourth level</a:t>
            </a:r>
          </a:p>
          <a:p>
            <a:pPr marL="0" lvl="4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​"/>
            </a:pPr>
            <a:r>
              <a:rPr lang="en-US"/>
              <a:t>Fifth level</a:t>
            </a:r>
            <a:endParaRPr lang="en-US" dirty="0"/>
          </a:p>
        </p:txBody>
      </p:sp>
      <p:grpSp>
        <p:nvGrpSpPr>
          <p:cNvPr id="20" name="Group 22">
            <a:extLst>
              <a:ext uri="{FF2B5EF4-FFF2-40B4-BE49-F238E27FC236}">
                <a16:creationId xmlns:a16="http://schemas.microsoft.com/office/drawing/2014/main" id="{52180981-F6BF-490B-97CC-8AEF8E6E2A5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884407" y="457200"/>
            <a:ext cx="850392" cy="850392"/>
            <a:chOff x="5266" y="0"/>
            <a:chExt cx="733" cy="733"/>
          </a:xfrm>
        </p:grpSpPr>
        <p:sp>
          <p:nvSpPr>
            <p:cNvPr id="21" name="Freeform 23">
              <a:extLst>
                <a:ext uri="{FF2B5EF4-FFF2-40B4-BE49-F238E27FC236}">
                  <a16:creationId xmlns:a16="http://schemas.microsoft.com/office/drawing/2014/main" id="{D2867B72-704B-4466-A401-F16F82FC897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66" y="0"/>
              <a:ext cx="733" cy="733"/>
            </a:xfrm>
            <a:custGeom>
              <a:avLst/>
              <a:gdLst>
                <a:gd name="T0" fmla="*/ 4176 w 4576"/>
                <a:gd name="T1" fmla="*/ 996 h 4576"/>
                <a:gd name="T2" fmla="*/ 4065 w 4576"/>
                <a:gd name="T3" fmla="*/ 848 h 4576"/>
                <a:gd name="T4" fmla="*/ 4065 w 4576"/>
                <a:gd name="T5" fmla="*/ 848 h 4576"/>
                <a:gd name="T6" fmla="*/ 2288 w 4576"/>
                <a:gd name="T7" fmla="*/ 0 h 4576"/>
                <a:gd name="T8" fmla="*/ 0 w 4576"/>
                <a:gd name="T9" fmla="*/ 2288 h 4576"/>
                <a:gd name="T10" fmla="*/ 445 w 4576"/>
                <a:gd name="T11" fmla="*/ 3644 h 4576"/>
                <a:gd name="T12" fmla="*/ 445 w 4576"/>
                <a:gd name="T13" fmla="*/ 3644 h 4576"/>
                <a:gd name="T14" fmla="*/ 583 w 4576"/>
                <a:gd name="T15" fmla="*/ 3814 h 4576"/>
                <a:gd name="T16" fmla="*/ 583 w 4576"/>
                <a:gd name="T17" fmla="*/ 3814 h 4576"/>
                <a:gd name="T18" fmla="*/ 2288 w 4576"/>
                <a:gd name="T19" fmla="*/ 4576 h 4576"/>
                <a:gd name="T20" fmla="*/ 4576 w 4576"/>
                <a:gd name="T21" fmla="*/ 2288 h 4576"/>
                <a:gd name="T22" fmla="*/ 4176 w 4576"/>
                <a:gd name="T23" fmla="*/ 996 h 4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576" h="4576">
                  <a:moveTo>
                    <a:pt x="4176" y="996"/>
                  </a:moveTo>
                  <a:cubicBezTo>
                    <a:pt x="4141" y="945"/>
                    <a:pt x="4104" y="895"/>
                    <a:pt x="4065" y="848"/>
                  </a:cubicBezTo>
                  <a:cubicBezTo>
                    <a:pt x="4065" y="848"/>
                    <a:pt x="4065" y="848"/>
                    <a:pt x="4065" y="848"/>
                  </a:cubicBezTo>
                  <a:cubicBezTo>
                    <a:pt x="3646" y="330"/>
                    <a:pt x="3006" y="0"/>
                    <a:pt x="2288" y="0"/>
                  </a:cubicBezTo>
                  <a:cubicBezTo>
                    <a:pt x="1024" y="0"/>
                    <a:pt x="0" y="1024"/>
                    <a:pt x="0" y="2288"/>
                  </a:cubicBezTo>
                  <a:cubicBezTo>
                    <a:pt x="0" y="2796"/>
                    <a:pt x="165" y="3264"/>
                    <a:pt x="445" y="3644"/>
                  </a:cubicBezTo>
                  <a:cubicBezTo>
                    <a:pt x="445" y="3644"/>
                    <a:pt x="445" y="3644"/>
                    <a:pt x="445" y="3644"/>
                  </a:cubicBezTo>
                  <a:cubicBezTo>
                    <a:pt x="488" y="3703"/>
                    <a:pt x="534" y="3759"/>
                    <a:pt x="583" y="3814"/>
                  </a:cubicBezTo>
                  <a:cubicBezTo>
                    <a:pt x="583" y="3814"/>
                    <a:pt x="583" y="3814"/>
                    <a:pt x="583" y="3814"/>
                  </a:cubicBezTo>
                  <a:cubicBezTo>
                    <a:pt x="1002" y="4282"/>
                    <a:pt x="1611" y="4576"/>
                    <a:pt x="2288" y="4576"/>
                  </a:cubicBezTo>
                  <a:cubicBezTo>
                    <a:pt x="3552" y="4576"/>
                    <a:pt x="4576" y="3552"/>
                    <a:pt x="4576" y="2288"/>
                  </a:cubicBezTo>
                  <a:cubicBezTo>
                    <a:pt x="4576" y="1809"/>
                    <a:pt x="4428" y="1364"/>
                    <a:pt x="4176" y="99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24">
              <a:extLst>
                <a:ext uri="{FF2B5EF4-FFF2-40B4-BE49-F238E27FC236}">
                  <a16:creationId xmlns:a16="http://schemas.microsoft.com/office/drawing/2014/main" id="{762B8D19-7EB1-46A9-9A97-B0808CB947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60" y="61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317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25">
              <a:extLst>
                <a:ext uri="{FF2B5EF4-FFF2-40B4-BE49-F238E27FC236}">
                  <a16:creationId xmlns:a16="http://schemas.microsoft.com/office/drawing/2014/main" id="{D4D2D3CB-9625-4C84-87A1-C2E3A9C22AD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11" y="645"/>
              <a:ext cx="55" cy="55"/>
            </a:xfrm>
            <a:custGeom>
              <a:avLst/>
              <a:gdLst>
                <a:gd name="T0" fmla="*/ 277 w 345"/>
                <a:gd name="T1" fmla="*/ 68 h 345"/>
                <a:gd name="T2" fmla="*/ 320 w 345"/>
                <a:gd name="T3" fmla="*/ 172 h 345"/>
                <a:gd name="T4" fmla="*/ 277 w 345"/>
                <a:gd name="T5" fmla="*/ 278 h 345"/>
                <a:gd name="T6" fmla="*/ 172 w 345"/>
                <a:gd name="T7" fmla="*/ 322 h 345"/>
                <a:gd name="T8" fmla="*/ 67 w 345"/>
                <a:gd name="T9" fmla="*/ 278 h 345"/>
                <a:gd name="T10" fmla="*/ 24 w 345"/>
                <a:gd name="T11" fmla="*/ 172 h 345"/>
                <a:gd name="T12" fmla="*/ 67 w 345"/>
                <a:gd name="T13" fmla="*/ 68 h 345"/>
                <a:gd name="T14" fmla="*/ 172 w 345"/>
                <a:gd name="T15" fmla="*/ 23 h 345"/>
                <a:gd name="T16" fmla="*/ 277 w 345"/>
                <a:gd name="T17" fmla="*/ 68 h 345"/>
                <a:gd name="T18" fmla="*/ 295 w 345"/>
                <a:gd name="T19" fmla="*/ 50 h 345"/>
                <a:gd name="T20" fmla="*/ 172 w 345"/>
                <a:gd name="T21" fmla="*/ 0 h 345"/>
                <a:gd name="T22" fmla="*/ 51 w 345"/>
                <a:gd name="T23" fmla="*/ 50 h 345"/>
                <a:gd name="T24" fmla="*/ 0 w 345"/>
                <a:gd name="T25" fmla="*/ 172 h 345"/>
                <a:gd name="T26" fmla="*/ 50 w 345"/>
                <a:gd name="T27" fmla="*/ 295 h 345"/>
                <a:gd name="T28" fmla="*/ 172 w 345"/>
                <a:gd name="T29" fmla="*/ 345 h 345"/>
                <a:gd name="T30" fmla="*/ 295 w 345"/>
                <a:gd name="T31" fmla="*/ 295 h 345"/>
                <a:gd name="T32" fmla="*/ 345 w 345"/>
                <a:gd name="T33" fmla="*/ 172 h 345"/>
                <a:gd name="T34" fmla="*/ 295 w 345"/>
                <a:gd name="T35" fmla="*/ 50 h 345"/>
                <a:gd name="T36" fmla="*/ 198 w 345"/>
                <a:gd name="T37" fmla="*/ 164 h 345"/>
                <a:gd name="T38" fmla="*/ 166 w 345"/>
                <a:gd name="T39" fmla="*/ 168 h 345"/>
                <a:gd name="T40" fmla="*/ 136 w 345"/>
                <a:gd name="T41" fmla="*/ 168 h 345"/>
                <a:gd name="T42" fmla="*/ 136 w 345"/>
                <a:gd name="T43" fmla="*/ 100 h 345"/>
                <a:gd name="T44" fmla="*/ 164 w 345"/>
                <a:gd name="T45" fmla="*/ 100 h 345"/>
                <a:gd name="T46" fmla="*/ 205 w 345"/>
                <a:gd name="T47" fmla="*/ 107 h 345"/>
                <a:gd name="T48" fmla="*/ 217 w 345"/>
                <a:gd name="T49" fmla="*/ 134 h 345"/>
                <a:gd name="T50" fmla="*/ 198 w 345"/>
                <a:gd name="T51" fmla="*/ 164 h 345"/>
                <a:gd name="T52" fmla="*/ 103 w 345"/>
                <a:gd name="T53" fmla="*/ 266 h 345"/>
                <a:gd name="T54" fmla="*/ 136 w 345"/>
                <a:gd name="T55" fmla="*/ 266 h 345"/>
                <a:gd name="T56" fmla="*/ 136 w 345"/>
                <a:gd name="T57" fmla="*/ 192 h 345"/>
                <a:gd name="T58" fmla="*/ 162 w 345"/>
                <a:gd name="T59" fmla="*/ 192 h 345"/>
                <a:gd name="T60" fmla="*/ 200 w 345"/>
                <a:gd name="T61" fmla="*/ 198 h 345"/>
                <a:gd name="T62" fmla="*/ 217 w 345"/>
                <a:gd name="T63" fmla="*/ 241 h 345"/>
                <a:gd name="T64" fmla="*/ 217 w 345"/>
                <a:gd name="T65" fmla="*/ 256 h 345"/>
                <a:gd name="T66" fmla="*/ 218 w 345"/>
                <a:gd name="T67" fmla="*/ 262 h 345"/>
                <a:gd name="T68" fmla="*/ 218 w 345"/>
                <a:gd name="T69" fmla="*/ 265 h 345"/>
                <a:gd name="T70" fmla="*/ 219 w 345"/>
                <a:gd name="T71" fmla="*/ 266 h 345"/>
                <a:gd name="T72" fmla="*/ 250 w 345"/>
                <a:gd name="T73" fmla="*/ 266 h 345"/>
                <a:gd name="T74" fmla="*/ 249 w 345"/>
                <a:gd name="T75" fmla="*/ 264 h 345"/>
                <a:gd name="T76" fmla="*/ 247 w 345"/>
                <a:gd name="T77" fmla="*/ 254 h 345"/>
                <a:gd name="T78" fmla="*/ 247 w 345"/>
                <a:gd name="T79" fmla="*/ 240 h 345"/>
                <a:gd name="T80" fmla="*/ 247 w 345"/>
                <a:gd name="T81" fmla="*/ 226 h 345"/>
                <a:gd name="T82" fmla="*/ 237 w 345"/>
                <a:gd name="T83" fmla="*/ 197 h 345"/>
                <a:gd name="T84" fmla="*/ 204 w 345"/>
                <a:gd name="T85" fmla="*/ 178 h 345"/>
                <a:gd name="T86" fmla="*/ 231 w 345"/>
                <a:gd name="T87" fmla="*/ 169 h 345"/>
                <a:gd name="T88" fmla="*/ 250 w 345"/>
                <a:gd name="T89" fmla="*/ 132 h 345"/>
                <a:gd name="T90" fmla="*/ 220 w 345"/>
                <a:gd name="T91" fmla="*/ 84 h 345"/>
                <a:gd name="T92" fmla="*/ 169 w 345"/>
                <a:gd name="T93" fmla="*/ 77 h 345"/>
                <a:gd name="T94" fmla="*/ 103 w 345"/>
                <a:gd name="T95" fmla="*/ 77 h 345"/>
                <a:gd name="T96" fmla="*/ 103 w 345"/>
                <a:gd name="T97" fmla="*/ 266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45" h="345">
                  <a:moveTo>
                    <a:pt x="277" y="68"/>
                  </a:moveTo>
                  <a:cubicBezTo>
                    <a:pt x="306" y="96"/>
                    <a:pt x="320" y="131"/>
                    <a:pt x="320" y="172"/>
                  </a:cubicBezTo>
                  <a:cubicBezTo>
                    <a:pt x="320" y="213"/>
                    <a:pt x="306" y="249"/>
                    <a:pt x="277" y="278"/>
                  </a:cubicBezTo>
                  <a:cubicBezTo>
                    <a:pt x="248" y="307"/>
                    <a:pt x="213" y="322"/>
                    <a:pt x="172" y="322"/>
                  </a:cubicBezTo>
                  <a:cubicBezTo>
                    <a:pt x="131" y="322"/>
                    <a:pt x="96" y="307"/>
                    <a:pt x="67" y="278"/>
                  </a:cubicBezTo>
                  <a:cubicBezTo>
                    <a:pt x="38" y="249"/>
                    <a:pt x="24" y="213"/>
                    <a:pt x="24" y="172"/>
                  </a:cubicBezTo>
                  <a:cubicBezTo>
                    <a:pt x="24" y="131"/>
                    <a:pt x="38" y="96"/>
                    <a:pt x="67" y="68"/>
                  </a:cubicBezTo>
                  <a:cubicBezTo>
                    <a:pt x="96" y="38"/>
                    <a:pt x="131" y="23"/>
                    <a:pt x="172" y="23"/>
                  </a:cubicBezTo>
                  <a:cubicBezTo>
                    <a:pt x="213" y="23"/>
                    <a:pt x="248" y="38"/>
                    <a:pt x="277" y="68"/>
                  </a:cubicBezTo>
                  <a:close/>
                  <a:moveTo>
                    <a:pt x="295" y="50"/>
                  </a:moveTo>
                  <a:cubicBezTo>
                    <a:pt x="261" y="17"/>
                    <a:pt x="220" y="0"/>
                    <a:pt x="172" y="0"/>
                  </a:cubicBezTo>
                  <a:cubicBezTo>
                    <a:pt x="125" y="0"/>
                    <a:pt x="84" y="17"/>
                    <a:pt x="51" y="50"/>
                  </a:cubicBezTo>
                  <a:cubicBezTo>
                    <a:pt x="17" y="84"/>
                    <a:pt x="0" y="125"/>
                    <a:pt x="0" y="172"/>
                  </a:cubicBezTo>
                  <a:cubicBezTo>
                    <a:pt x="0" y="220"/>
                    <a:pt x="17" y="261"/>
                    <a:pt x="50" y="295"/>
                  </a:cubicBezTo>
                  <a:cubicBezTo>
                    <a:pt x="83" y="329"/>
                    <a:pt x="124" y="345"/>
                    <a:pt x="172" y="345"/>
                  </a:cubicBezTo>
                  <a:cubicBezTo>
                    <a:pt x="220" y="345"/>
                    <a:pt x="261" y="329"/>
                    <a:pt x="295" y="295"/>
                  </a:cubicBezTo>
                  <a:cubicBezTo>
                    <a:pt x="328" y="261"/>
                    <a:pt x="345" y="220"/>
                    <a:pt x="345" y="172"/>
                  </a:cubicBezTo>
                  <a:cubicBezTo>
                    <a:pt x="345" y="124"/>
                    <a:pt x="328" y="84"/>
                    <a:pt x="295" y="50"/>
                  </a:cubicBezTo>
                  <a:close/>
                  <a:moveTo>
                    <a:pt x="198" y="164"/>
                  </a:moveTo>
                  <a:cubicBezTo>
                    <a:pt x="191" y="167"/>
                    <a:pt x="180" y="168"/>
                    <a:pt x="166" y="168"/>
                  </a:cubicBezTo>
                  <a:cubicBezTo>
                    <a:pt x="136" y="168"/>
                    <a:pt x="136" y="168"/>
                    <a:pt x="136" y="168"/>
                  </a:cubicBezTo>
                  <a:cubicBezTo>
                    <a:pt x="136" y="100"/>
                    <a:pt x="136" y="100"/>
                    <a:pt x="136" y="100"/>
                  </a:cubicBezTo>
                  <a:cubicBezTo>
                    <a:pt x="164" y="100"/>
                    <a:pt x="164" y="100"/>
                    <a:pt x="164" y="100"/>
                  </a:cubicBezTo>
                  <a:cubicBezTo>
                    <a:pt x="183" y="100"/>
                    <a:pt x="196" y="102"/>
                    <a:pt x="205" y="107"/>
                  </a:cubicBezTo>
                  <a:cubicBezTo>
                    <a:pt x="213" y="112"/>
                    <a:pt x="217" y="121"/>
                    <a:pt x="217" y="134"/>
                  </a:cubicBezTo>
                  <a:cubicBezTo>
                    <a:pt x="217" y="149"/>
                    <a:pt x="211" y="159"/>
                    <a:pt x="198" y="164"/>
                  </a:cubicBezTo>
                  <a:close/>
                  <a:moveTo>
                    <a:pt x="103" y="266"/>
                  </a:moveTo>
                  <a:cubicBezTo>
                    <a:pt x="136" y="266"/>
                    <a:pt x="136" y="266"/>
                    <a:pt x="136" y="266"/>
                  </a:cubicBezTo>
                  <a:cubicBezTo>
                    <a:pt x="136" y="192"/>
                    <a:pt x="136" y="192"/>
                    <a:pt x="136" y="192"/>
                  </a:cubicBezTo>
                  <a:cubicBezTo>
                    <a:pt x="162" y="192"/>
                    <a:pt x="162" y="192"/>
                    <a:pt x="162" y="192"/>
                  </a:cubicBezTo>
                  <a:cubicBezTo>
                    <a:pt x="180" y="192"/>
                    <a:pt x="192" y="193"/>
                    <a:pt x="200" y="198"/>
                  </a:cubicBezTo>
                  <a:cubicBezTo>
                    <a:pt x="211" y="205"/>
                    <a:pt x="217" y="219"/>
                    <a:pt x="217" y="241"/>
                  </a:cubicBezTo>
                  <a:cubicBezTo>
                    <a:pt x="217" y="256"/>
                    <a:pt x="217" y="256"/>
                    <a:pt x="217" y="256"/>
                  </a:cubicBezTo>
                  <a:cubicBezTo>
                    <a:pt x="218" y="262"/>
                    <a:pt x="218" y="262"/>
                    <a:pt x="218" y="262"/>
                  </a:cubicBezTo>
                  <a:cubicBezTo>
                    <a:pt x="218" y="263"/>
                    <a:pt x="218" y="264"/>
                    <a:pt x="218" y="265"/>
                  </a:cubicBezTo>
                  <a:cubicBezTo>
                    <a:pt x="219" y="265"/>
                    <a:pt x="219" y="266"/>
                    <a:pt x="219" y="266"/>
                  </a:cubicBezTo>
                  <a:cubicBezTo>
                    <a:pt x="250" y="266"/>
                    <a:pt x="250" y="266"/>
                    <a:pt x="250" y="266"/>
                  </a:cubicBezTo>
                  <a:cubicBezTo>
                    <a:pt x="249" y="264"/>
                    <a:pt x="249" y="264"/>
                    <a:pt x="249" y="264"/>
                  </a:cubicBezTo>
                  <a:cubicBezTo>
                    <a:pt x="248" y="263"/>
                    <a:pt x="248" y="259"/>
                    <a:pt x="247" y="254"/>
                  </a:cubicBezTo>
                  <a:cubicBezTo>
                    <a:pt x="247" y="249"/>
                    <a:pt x="247" y="244"/>
                    <a:pt x="247" y="240"/>
                  </a:cubicBezTo>
                  <a:cubicBezTo>
                    <a:pt x="247" y="226"/>
                    <a:pt x="247" y="226"/>
                    <a:pt x="247" y="226"/>
                  </a:cubicBezTo>
                  <a:cubicBezTo>
                    <a:pt x="247" y="217"/>
                    <a:pt x="244" y="207"/>
                    <a:pt x="237" y="197"/>
                  </a:cubicBezTo>
                  <a:cubicBezTo>
                    <a:pt x="230" y="187"/>
                    <a:pt x="219" y="181"/>
                    <a:pt x="204" y="178"/>
                  </a:cubicBezTo>
                  <a:cubicBezTo>
                    <a:pt x="216" y="176"/>
                    <a:pt x="225" y="173"/>
                    <a:pt x="231" y="169"/>
                  </a:cubicBezTo>
                  <a:cubicBezTo>
                    <a:pt x="244" y="161"/>
                    <a:pt x="250" y="148"/>
                    <a:pt x="250" y="132"/>
                  </a:cubicBezTo>
                  <a:cubicBezTo>
                    <a:pt x="250" y="108"/>
                    <a:pt x="240" y="92"/>
                    <a:pt x="220" y="84"/>
                  </a:cubicBezTo>
                  <a:cubicBezTo>
                    <a:pt x="210" y="79"/>
                    <a:pt x="192" y="77"/>
                    <a:pt x="169" y="77"/>
                  </a:cubicBezTo>
                  <a:cubicBezTo>
                    <a:pt x="103" y="77"/>
                    <a:pt x="103" y="77"/>
                    <a:pt x="103" y="77"/>
                  </a:cubicBezTo>
                  <a:lnTo>
                    <a:pt x="103" y="266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26">
              <a:extLst>
                <a:ext uri="{FF2B5EF4-FFF2-40B4-BE49-F238E27FC236}">
                  <a16:creationId xmlns:a16="http://schemas.microsoft.com/office/drawing/2014/main" id="{3F12E50C-1E83-40D5-8D5C-66C7AB8AA4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66" y="0"/>
              <a:ext cx="733" cy="733"/>
            </a:xfrm>
            <a:custGeom>
              <a:avLst/>
              <a:gdLst>
                <a:gd name="T0" fmla="*/ 4176 w 4576"/>
                <a:gd name="T1" fmla="*/ 996 h 4576"/>
                <a:gd name="T2" fmla="*/ 4106 w 4576"/>
                <a:gd name="T3" fmla="*/ 1355 h 4576"/>
                <a:gd name="T4" fmla="*/ 2907 w 4576"/>
                <a:gd name="T5" fmla="*/ 1262 h 4576"/>
                <a:gd name="T6" fmla="*/ 2797 w 4576"/>
                <a:gd name="T7" fmla="*/ 1612 h 4576"/>
                <a:gd name="T8" fmla="*/ 4141 w 4576"/>
                <a:gd name="T9" fmla="*/ 2094 h 4576"/>
                <a:gd name="T10" fmla="*/ 4386 w 4576"/>
                <a:gd name="T11" fmla="*/ 2839 h 4576"/>
                <a:gd name="T12" fmla="*/ 3944 w 4576"/>
                <a:gd name="T13" fmla="*/ 3672 h 4576"/>
                <a:gd name="T14" fmla="*/ 3173 w 4576"/>
                <a:gd name="T15" fmla="*/ 3966 h 4576"/>
                <a:gd name="T16" fmla="*/ 2263 w 4576"/>
                <a:gd name="T17" fmla="*/ 3848 h 4576"/>
                <a:gd name="T18" fmla="*/ 2082 w 4576"/>
                <a:gd name="T19" fmla="*/ 3429 h 4576"/>
                <a:gd name="T20" fmla="*/ 2101 w 4576"/>
                <a:gd name="T21" fmla="*/ 3327 h 4576"/>
                <a:gd name="T22" fmla="*/ 2301 w 4576"/>
                <a:gd name="T23" fmla="*/ 3133 h 4576"/>
                <a:gd name="T24" fmla="*/ 2390 w 4576"/>
                <a:gd name="T25" fmla="*/ 3119 h 4576"/>
                <a:gd name="T26" fmla="*/ 2659 w 4576"/>
                <a:gd name="T27" fmla="*/ 3526 h 4576"/>
                <a:gd name="T28" fmla="*/ 3240 w 4576"/>
                <a:gd name="T29" fmla="*/ 3784 h 4576"/>
                <a:gd name="T30" fmla="*/ 3753 w 4576"/>
                <a:gd name="T31" fmla="*/ 3318 h 4576"/>
                <a:gd name="T32" fmla="*/ 2217 w 4576"/>
                <a:gd name="T33" fmla="*/ 2488 h 4576"/>
                <a:gd name="T34" fmla="*/ 2812 w 4576"/>
                <a:gd name="T35" fmla="*/ 701 h 4576"/>
                <a:gd name="T36" fmla="*/ 3564 w 4576"/>
                <a:gd name="T37" fmla="*/ 766 h 4576"/>
                <a:gd name="T38" fmla="*/ 4065 w 4576"/>
                <a:gd name="T39" fmla="*/ 848 h 4576"/>
                <a:gd name="T40" fmla="*/ 2288 w 4576"/>
                <a:gd name="T41" fmla="*/ 0 h 4576"/>
                <a:gd name="T42" fmla="*/ 0 w 4576"/>
                <a:gd name="T43" fmla="*/ 2288 h 4576"/>
                <a:gd name="T44" fmla="*/ 445 w 4576"/>
                <a:gd name="T45" fmla="*/ 3644 h 4576"/>
                <a:gd name="T46" fmla="*/ 616 w 4576"/>
                <a:gd name="T47" fmla="*/ 3581 h 4576"/>
                <a:gd name="T48" fmla="*/ 610 w 4576"/>
                <a:gd name="T49" fmla="*/ 3402 h 4576"/>
                <a:gd name="T50" fmla="*/ 565 w 4576"/>
                <a:gd name="T51" fmla="*/ 1982 h 4576"/>
                <a:gd name="T52" fmla="*/ 245 w 4576"/>
                <a:gd name="T53" fmla="*/ 1998 h 4576"/>
                <a:gd name="T54" fmla="*/ 261 w 4576"/>
                <a:gd name="T55" fmla="*/ 1735 h 4576"/>
                <a:gd name="T56" fmla="*/ 579 w 4576"/>
                <a:gd name="T57" fmla="*/ 1707 h 4576"/>
                <a:gd name="T58" fmla="*/ 596 w 4576"/>
                <a:gd name="T59" fmla="*/ 1479 h 4576"/>
                <a:gd name="T60" fmla="*/ 1542 w 4576"/>
                <a:gd name="T61" fmla="*/ 623 h 4576"/>
                <a:gd name="T62" fmla="*/ 1920 w 4576"/>
                <a:gd name="T63" fmla="*/ 561 h 4576"/>
                <a:gd name="T64" fmla="*/ 2018 w 4576"/>
                <a:gd name="T65" fmla="*/ 558 h 4576"/>
                <a:gd name="T66" fmla="*/ 2242 w 4576"/>
                <a:gd name="T67" fmla="*/ 603 h 4576"/>
                <a:gd name="T68" fmla="*/ 2508 w 4576"/>
                <a:gd name="T69" fmla="*/ 807 h 4576"/>
                <a:gd name="T70" fmla="*/ 2505 w 4576"/>
                <a:gd name="T71" fmla="*/ 873 h 4576"/>
                <a:gd name="T72" fmla="*/ 2379 w 4576"/>
                <a:gd name="T73" fmla="*/ 1020 h 4576"/>
                <a:gd name="T74" fmla="*/ 2278 w 4576"/>
                <a:gd name="T75" fmla="*/ 1033 h 4576"/>
                <a:gd name="T76" fmla="*/ 2065 w 4576"/>
                <a:gd name="T77" fmla="*/ 927 h 4576"/>
                <a:gd name="T78" fmla="*/ 1657 w 4576"/>
                <a:gd name="T79" fmla="*/ 818 h 4576"/>
                <a:gd name="T80" fmla="*/ 1466 w 4576"/>
                <a:gd name="T81" fmla="*/ 1048 h 4576"/>
                <a:gd name="T82" fmla="*/ 1438 w 4576"/>
                <a:gd name="T83" fmla="*/ 1664 h 4576"/>
                <a:gd name="T84" fmla="*/ 2218 w 4576"/>
                <a:gd name="T85" fmla="*/ 1651 h 4576"/>
                <a:gd name="T86" fmla="*/ 2218 w 4576"/>
                <a:gd name="T87" fmla="*/ 1831 h 4576"/>
                <a:gd name="T88" fmla="*/ 1959 w 4576"/>
                <a:gd name="T89" fmla="*/ 1950 h 4576"/>
                <a:gd name="T90" fmla="*/ 1431 w 4576"/>
                <a:gd name="T91" fmla="*/ 1957 h 4576"/>
                <a:gd name="T92" fmla="*/ 1454 w 4576"/>
                <a:gd name="T93" fmla="*/ 3469 h 4576"/>
                <a:gd name="T94" fmla="*/ 1482 w 4576"/>
                <a:gd name="T95" fmla="*/ 3663 h 4576"/>
                <a:gd name="T96" fmla="*/ 1961 w 4576"/>
                <a:gd name="T97" fmla="*/ 3789 h 4576"/>
                <a:gd name="T98" fmla="*/ 1965 w 4576"/>
                <a:gd name="T99" fmla="*/ 3947 h 4576"/>
                <a:gd name="T100" fmla="*/ 583 w 4576"/>
                <a:gd name="T101" fmla="*/ 3814 h 4576"/>
                <a:gd name="T102" fmla="*/ 2288 w 4576"/>
                <a:gd name="T103" fmla="*/ 4576 h 4576"/>
                <a:gd name="T104" fmla="*/ 4576 w 4576"/>
                <a:gd name="T105" fmla="*/ 2288 h 4576"/>
                <a:gd name="T106" fmla="*/ 4176 w 4576"/>
                <a:gd name="T107" fmla="*/ 996 h 4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576" h="4576">
                  <a:moveTo>
                    <a:pt x="4176" y="996"/>
                  </a:moveTo>
                  <a:cubicBezTo>
                    <a:pt x="4148" y="1112"/>
                    <a:pt x="4134" y="1232"/>
                    <a:pt x="4106" y="1355"/>
                  </a:cubicBezTo>
                  <a:cubicBezTo>
                    <a:pt x="3763" y="1310"/>
                    <a:pt x="3360" y="1278"/>
                    <a:pt x="2907" y="1262"/>
                  </a:cubicBezTo>
                  <a:cubicBezTo>
                    <a:pt x="2871" y="1377"/>
                    <a:pt x="2836" y="1489"/>
                    <a:pt x="2797" y="1612"/>
                  </a:cubicBezTo>
                  <a:cubicBezTo>
                    <a:pt x="3555" y="1659"/>
                    <a:pt x="3923" y="1858"/>
                    <a:pt x="4141" y="2094"/>
                  </a:cubicBezTo>
                  <a:cubicBezTo>
                    <a:pt x="4354" y="2332"/>
                    <a:pt x="4399" y="2594"/>
                    <a:pt x="4386" y="2839"/>
                  </a:cubicBezTo>
                  <a:cubicBezTo>
                    <a:pt x="4359" y="3235"/>
                    <a:pt x="4184" y="3486"/>
                    <a:pt x="3944" y="3672"/>
                  </a:cubicBezTo>
                  <a:cubicBezTo>
                    <a:pt x="3702" y="3855"/>
                    <a:pt x="3408" y="3946"/>
                    <a:pt x="3173" y="3966"/>
                  </a:cubicBezTo>
                  <a:cubicBezTo>
                    <a:pt x="2826" y="3991"/>
                    <a:pt x="2362" y="3909"/>
                    <a:pt x="2263" y="3848"/>
                  </a:cubicBezTo>
                  <a:cubicBezTo>
                    <a:pt x="2204" y="3713"/>
                    <a:pt x="2145" y="3577"/>
                    <a:pt x="2082" y="3429"/>
                  </a:cubicBezTo>
                  <a:cubicBezTo>
                    <a:pt x="2067" y="3397"/>
                    <a:pt x="2057" y="3365"/>
                    <a:pt x="2101" y="3327"/>
                  </a:cubicBezTo>
                  <a:cubicBezTo>
                    <a:pt x="2168" y="3262"/>
                    <a:pt x="2233" y="3200"/>
                    <a:pt x="2301" y="3133"/>
                  </a:cubicBezTo>
                  <a:cubicBezTo>
                    <a:pt x="2332" y="3104"/>
                    <a:pt x="2365" y="3076"/>
                    <a:pt x="2390" y="3119"/>
                  </a:cubicBezTo>
                  <a:cubicBezTo>
                    <a:pt x="2484" y="3262"/>
                    <a:pt x="2571" y="3394"/>
                    <a:pt x="2659" y="3526"/>
                  </a:cubicBezTo>
                  <a:cubicBezTo>
                    <a:pt x="2758" y="3673"/>
                    <a:pt x="2910" y="3806"/>
                    <a:pt x="3240" y="3784"/>
                  </a:cubicBezTo>
                  <a:cubicBezTo>
                    <a:pt x="3519" y="3759"/>
                    <a:pt x="3730" y="3549"/>
                    <a:pt x="3753" y="3318"/>
                  </a:cubicBezTo>
                  <a:cubicBezTo>
                    <a:pt x="3777" y="2889"/>
                    <a:pt x="3344" y="2585"/>
                    <a:pt x="2217" y="2488"/>
                  </a:cubicBezTo>
                  <a:cubicBezTo>
                    <a:pt x="2433" y="1835"/>
                    <a:pt x="2644" y="1203"/>
                    <a:pt x="2812" y="701"/>
                  </a:cubicBezTo>
                  <a:cubicBezTo>
                    <a:pt x="3080" y="713"/>
                    <a:pt x="3328" y="735"/>
                    <a:pt x="3564" y="766"/>
                  </a:cubicBezTo>
                  <a:cubicBezTo>
                    <a:pt x="3740" y="788"/>
                    <a:pt x="3902" y="829"/>
                    <a:pt x="4065" y="848"/>
                  </a:cubicBezTo>
                  <a:cubicBezTo>
                    <a:pt x="3646" y="330"/>
                    <a:pt x="3006" y="0"/>
                    <a:pt x="2288" y="0"/>
                  </a:cubicBezTo>
                  <a:cubicBezTo>
                    <a:pt x="1024" y="0"/>
                    <a:pt x="0" y="1024"/>
                    <a:pt x="0" y="2288"/>
                  </a:cubicBezTo>
                  <a:cubicBezTo>
                    <a:pt x="0" y="2796"/>
                    <a:pt x="165" y="3264"/>
                    <a:pt x="445" y="3644"/>
                  </a:cubicBezTo>
                  <a:cubicBezTo>
                    <a:pt x="542" y="3645"/>
                    <a:pt x="609" y="3623"/>
                    <a:pt x="616" y="3581"/>
                  </a:cubicBezTo>
                  <a:cubicBezTo>
                    <a:pt x="625" y="3538"/>
                    <a:pt x="618" y="3470"/>
                    <a:pt x="610" y="3402"/>
                  </a:cubicBezTo>
                  <a:cubicBezTo>
                    <a:pt x="564" y="2953"/>
                    <a:pt x="548" y="2468"/>
                    <a:pt x="565" y="1982"/>
                  </a:cubicBezTo>
                  <a:cubicBezTo>
                    <a:pt x="449" y="1987"/>
                    <a:pt x="345" y="1992"/>
                    <a:pt x="245" y="1998"/>
                  </a:cubicBezTo>
                  <a:cubicBezTo>
                    <a:pt x="249" y="1908"/>
                    <a:pt x="254" y="1823"/>
                    <a:pt x="261" y="1735"/>
                  </a:cubicBezTo>
                  <a:cubicBezTo>
                    <a:pt x="360" y="1725"/>
                    <a:pt x="465" y="1717"/>
                    <a:pt x="579" y="1707"/>
                  </a:cubicBezTo>
                  <a:cubicBezTo>
                    <a:pt x="584" y="1630"/>
                    <a:pt x="590" y="1555"/>
                    <a:pt x="596" y="1479"/>
                  </a:cubicBezTo>
                  <a:cubicBezTo>
                    <a:pt x="648" y="1016"/>
                    <a:pt x="1136" y="732"/>
                    <a:pt x="1542" y="623"/>
                  </a:cubicBezTo>
                  <a:cubicBezTo>
                    <a:pt x="1723" y="579"/>
                    <a:pt x="1833" y="565"/>
                    <a:pt x="1920" y="561"/>
                  </a:cubicBezTo>
                  <a:cubicBezTo>
                    <a:pt x="1951" y="560"/>
                    <a:pt x="1985" y="558"/>
                    <a:pt x="2018" y="558"/>
                  </a:cubicBezTo>
                  <a:cubicBezTo>
                    <a:pt x="2102" y="558"/>
                    <a:pt x="2188" y="566"/>
                    <a:pt x="2242" y="603"/>
                  </a:cubicBezTo>
                  <a:cubicBezTo>
                    <a:pt x="2330" y="669"/>
                    <a:pt x="2416" y="734"/>
                    <a:pt x="2508" y="807"/>
                  </a:cubicBezTo>
                  <a:cubicBezTo>
                    <a:pt x="2518" y="819"/>
                    <a:pt x="2528" y="839"/>
                    <a:pt x="2505" y="873"/>
                  </a:cubicBezTo>
                  <a:cubicBezTo>
                    <a:pt x="2463" y="922"/>
                    <a:pt x="2422" y="969"/>
                    <a:pt x="2379" y="1020"/>
                  </a:cubicBezTo>
                  <a:cubicBezTo>
                    <a:pt x="2354" y="1050"/>
                    <a:pt x="2313" y="1042"/>
                    <a:pt x="2278" y="1033"/>
                  </a:cubicBezTo>
                  <a:cubicBezTo>
                    <a:pt x="2206" y="996"/>
                    <a:pt x="2136" y="962"/>
                    <a:pt x="2065" y="927"/>
                  </a:cubicBezTo>
                  <a:cubicBezTo>
                    <a:pt x="1937" y="870"/>
                    <a:pt x="1804" y="812"/>
                    <a:pt x="1657" y="818"/>
                  </a:cubicBezTo>
                  <a:cubicBezTo>
                    <a:pt x="1565" y="825"/>
                    <a:pt x="1475" y="919"/>
                    <a:pt x="1466" y="1048"/>
                  </a:cubicBezTo>
                  <a:cubicBezTo>
                    <a:pt x="1453" y="1244"/>
                    <a:pt x="1445" y="1446"/>
                    <a:pt x="1438" y="1664"/>
                  </a:cubicBezTo>
                  <a:cubicBezTo>
                    <a:pt x="1694" y="1656"/>
                    <a:pt x="1949" y="1652"/>
                    <a:pt x="2218" y="1651"/>
                  </a:cubicBezTo>
                  <a:cubicBezTo>
                    <a:pt x="2218" y="1712"/>
                    <a:pt x="2218" y="1768"/>
                    <a:pt x="2218" y="1831"/>
                  </a:cubicBezTo>
                  <a:cubicBezTo>
                    <a:pt x="2130" y="1870"/>
                    <a:pt x="2047" y="1910"/>
                    <a:pt x="1959" y="1950"/>
                  </a:cubicBezTo>
                  <a:cubicBezTo>
                    <a:pt x="1778" y="1952"/>
                    <a:pt x="1605" y="1954"/>
                    <a:pt x="1431" y="1957"/>
                  </a:cubicBezTo>
                  <a:cubicBezTo>
                    <a:pt x="1423" y="2475"/>
                    <a:pt x="1430" y="2992"/>
                    <a:pt x="1454" y="3469"/>
                  </a:cubicBezTo>
                  <a:cubicBezTo>
                    <a:pt x="1458" y="3541"/>
                    <a:pt x="1462" y="3614"/>
                    <a:pt x="1482" y="3663"/>
                  </a:cubicBezTo>
                  <a:cubicBezTo>
                    <a:pt x="1507" y="3725"/>
                    <a:pt x="1650" y="3772"/>
                    <a:pt x="1961" y="3789"/>
                  </a:cubicBezTo>
                  <a:cubicBezTo>
                    <a:pt x="1962" y="3844"/>
                    <a:pt x="1964" y="3895"/>
                    <a:pt x="1965" y="3947"/>
                  </a:cubicBezTo>
                  <a:cubicBezTo>
                    <a:pt x="1459" y="3932"/>
                    <a:pt x="973" y="3884"/>
                    <a:pt x="583" y="3814"/>
                  </a:cubicBezTo>
                  <a:cubicBezTo>
                    <a:pt x="1002" y="4282"/>
                    <a:pt x="1611" y="4576"/>
                    <a:pt x="2288" y="4576"/>
                  </a:cubicBezTo>
                  <a:cubicBezTo>
                    <a:pt x="3552" y="4576"/>
                    <a:pt x="4576" y="3552"/>
                    <a:pt x="4576" y="2288"/>
                  </a:cubicBezTo>
                  <a:cubicBezTo>
                    <a:pt x="4576" y="1809"/>
                    <a:pt x="4428" y="1364"/>
                    <a:pt x="4176" y="996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7">
              <a:extLst>
                <a:ext uri="{FF2B5EF4-FFF2-40B4-BE49-F238E27FC236}">
                  <a16:creationId xmlns:a16="http://schemas.microsoft.com/office/drawing/2014/main" id="{A6468B7A-3EE1-4391-AFF7-CA75671C3E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60" y="61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317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136631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F1543B27-30F5-49F3-A344-80EEF4BE7A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967113"/>
            <a:ext cx="11274551" cy="4456946"/>
          </a:xfrm>
          <a:prstGeom prst="rect">
            <a:avLst/>
          </a:prstGeom>
        </p:spPr>
        <p:txBody>
          <a:bodyPr/>
          <a:lstStyle>
            <a:lvl3pPr>
              <a:defRPr sz="14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2B842466-9726-DC47-B132-1768B6A1D912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457200" y="1256758"/>
            <a:ext cx="11274552" cy="246221"/>
          </a:xfrm>
          <a:prstGeom prst="rect">
            <a:avLst/>
          </a:prstGeom>
        </p:spPr>
        <p:txBody>
          <a:bodyPr wrap="square" lIns="0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b="1" cap="all" spc="50" baseline="0">
                <a:solidFill>
                  <a:srgbClr val="7D7D7D"/>
                </a:solidFill>
                <a:latin typeface="Arial Narrow" panose="020B0606020202030204" pitchFamily="34" charset="0"/>
              </a:defRPr>
            </a:lvl1pPr>
            <a:lvl2pPr marL="0" indent="0">
              <a:buNone/>
              <a:defRPr lang="en-US" sz="1800" b="1" kern="100" cap="all" spc="50" baseline="0" dirty="0" smtClean="0">
                <a:solidFill>
                  <a:srgbClr val="7D7D7D"/>
                </a:solidFill>
                <a:latin typeface="Arial Narrow" panose="020B0606020202030204" pitchFamily="34" charset="0"/>
                <a:ea typeface="+mn-ea"/>
                <a:cs typeface="Arial" panose="020B0604020202020204" pitchFamily="34" charset="0"/>
              </a:defRPr>
            </a:lvl2pPr>
            <a:lvl3pPr marL="0" indent="0">
              <a:buNone/>
              <a:defRPr lang="en-US" sz="1800" b="1" kern="100" cap="all" spc="50" baseline="0" dirty="0" smtClean="0">
                <a:solidFill>
                  <a:srgbClr val="7D7D7D"/>
                </a:solidFill>
                <a:latin typeface="Arial Narrow" panose="020B0606020202030204" pitchFamily="34" charset="0"/>
                <a:ea typeface="+mn-ea"/>
                <a:cs typeface="Arial" panose="020B0604020202020204" pitchFamily="34" charset="0"/>
              </a:defRPr>
            </a:lvl3pPr>
            <a:lvl4pPr marL="0" indent="0">
              <a:buNone/>
              <a:defRPr lang="en-US" sz="1800" b="1" kern="100" cap="all" spc="50" baseline="0" dirty="0">
                <a:solidFill>
                  <a:srgbClr val="7D7D7D"/>
                </a:solidFill>
                <a:latin typeface="Arial Narrow" panose="020B0606020202030204" pitchFamily="34" charset="0"/>
                <a:ea typeface="+mn-ea"/>
                <a:cs typeface="Arial" panose="020B0604020202020204" pitchFamily="34" charset="0"/>
              </a:defRPr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1C23D10D-1090-4427-9F31-293A8D9B4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4807BFB-B9B3-47AD-BC9E-E45FC0FBF58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CONFIDENTIAL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22119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eighted Righ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A2DD5BFA-48DF-4A44-8880-028FEB55AF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967113"/>
            <a:ext cx="3538497" cy="445694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AE6409E1-C026-744F-9B47-8A1DBE470FC1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341479" y="1967113"/>
            <a:ext cx="7390273" cy="445694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93CE7E6-2002-43B9-B757-E126D43CD3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9756F10-B099-491A-8000-41328D83DA13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457200" y="1256758"/>
            <a:ext cx="11274552" cy="246221"/>
          </a:xfrm>
          <a:prstGeom prst="rect">
            <a:avLst/>
          </a:prstGeom>
        </p:spPr>
        <p:txBody>
          <a:bodyPr wrap="square" lIns="0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b="1" cap="all" spc="50" baseline="0">
                <a:solidFill>
                  <a:srgbClr val="7D7D7D"/>
                </a:solidFill>
                <a:latin typeface="Arial Narrow" panose="020B0606020202030204" pitchFamily="34" charset="0"/>
              </a:defRPr>
            </a:lvl1pPr>
            <a:lvl2pPr marL="0" indent="0">
              <a:buNone/>
              <a:defRPr lang="en-US" sz="1800" b="1" kern="100" cap="all" spc="50" baseline="0" dirty="0" smtClean="0">
                <a:solidFill>
                  <a:srgbClr val="7D7D7D"/>
                </a:solidFill>
                <a:latin typeface="Arial Narrow" panose="020B0606020202030204" pitchFamily="34" charset="0"/>
                <a:ea typeface="+mn-ea"/>
                <a:cs typeface="Arial" panose="020B0604020202020204" pitchFamily="34" charset="0"/>
              </a:defRPr>
            </a:lvl2pPr>
            <a:lvl3pPr marL="0" indent="0">
              <a:buNone/>
              <a:defRPr lang="en-US" sz="1800" b="1" kern="100" cap="all" spc="50" baseline="0" dirty="0" smtClean="0">
                <a:solidFill>
                  <a:srgbClr val="7D7D7D"/>
                </a:solidFill>
                <a:latin typeface="Arial Narrow" panose="020B0606020202030204" pitchFamily="34" charset="0"/>
                <a:ea typeface="+mn-ea"/>
                <a:cs typeface="Arial" panose="020B0604020202020204" pitchFamily="34" charset="0"/>
              </a:defRPr>
            </a:lvl3pPr>
            <a:lvl4pPr marL="0" indent="0">
              <a:buNone/>
              <a:defRPr lang="en-US" sz="1800" b="1" kern="100" cap="all" spc="50" baseline="0" dirty="0">
                <a:solidFill>
                  <a:srgbClr val="7D7D7D"/>
                </a:solidFill>
                <a:latin typeface="Arial Narrow" panose="020B0606020202030204" pitchFamily="34" charset="0"/>
                <a:ea typeface="+mn-ea"/>
                <a:cs typeface="Arial" panose="020B0604020202020204" pitchFamily="34" charset="0"/>
              </a:defRPr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0D10391-4DEC-4472-8551-B95123DC0E7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CONFIDENTIAL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91983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_pattern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CC4B88C6-EFDF-4F2F-8534-C185DF74C7C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46" t="60555" r="6846"/>
          <a:stretch/>
        </p:blipFill>
        <p:spPr bwMode="ltGray">
          <a:xfrm>
            <a:off x="0" y="3723676"/>
            <a:ext cx="12192000" cy="31343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BC706BC-2671-42BA-B78B-426C50D7C0D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95952" y="1943101"/>
            <a:ext cx="7415242" cy="2971799"/>
          </a:xfrm>
          <a:prstGeom prst="rect">
            <a:avLst/>
          </a:prstGeom>
        </p:spPr>
        <p:txBody>
          <a:bodyPr anchor="ctr"/>
          <a:lstStyle>
            <a:lvl1pPr>
              <a:defRPr sz="6000">
                <a:solidFill>
                  <a:srgbClr val="FEFEFE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3F3933-C958-4EBB-BDEE-13C9306BD030}"/>
              </a:ext>
            </a:extLst>
          </p:cNvPr>
          <p:cNvSpPr>
            <a:spLocks noGrp="1"/>
          </p:cNvSpPr>
          <p:nvPr>
            <p:ph type="body" idx="1"/>
          </p:nvPr>
        </p:nvSpPr>
        <p:spPr bwMode="black">
          <a:xfrm>
            <a:off x="495952" y="3723676"/>
            <a:ext cx="7453993" cy="267712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rgbClr val="FEFEFE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4620C8-251F-4C62-9279-A793F3701A0A}"/>
              </a:ext>
            </a:extLst>
          </p:cNvPr>
          <p:cNvSpPr txBox="1"/>
          <p:nvPr userDrawn="1"/>
        </p:nvSpPr>
        <p:spPr>
          <a:xfrm>
            <a:off x="609779" y="6501327"/>
            <a:ext cx="480901" cy="1046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4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chemeClr val="accent5"/>
              </a:buClr>
            </a:pPr>
            <a:r>
              <a:rPr lang="en-US" sz="800" kern="100" cap="all" spc="50" dirty="0">
                <a:solidFill>
                  <a:schemeClr val="bg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| ©2020 F5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4837A8-D7DF-42C3-9CB6-8299ECEBD7F2}"/>
              </a:ext>
            </a:extLst>
          </p:cNvPr>
          <p:cNvSpPr txBox="1"/>
          <p:nvPr userDrawn="1"/>
        </p:nvSpPr>
        <p:spPr>
          <a:xfrm>
            <a:off x="6805" y="6501327"/>
            <a:ext cx="567398" cy="1046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4" algn="r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chemeClr val="accent5"/>
              </a:buClr>
              <a:buFont typeface="Arial" panose="020B0604020202020204" pitchFamily="34" charset="0"/>
              <a:buChar char="​"/>
            </a:pPr>
            <a:fld id="{CB0320B6-2A61-43CE-9396-B5C4FB4B7D43}" type="slidenum">
              <a:rPr lang="en-US" sz="800" kern="100" cap="all" spc="50" smtClean="0">
                <a:solidFill>
                  <a:schemeClr val="bg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pPr marL="0" lvl="4" algn="r">
                <a:lnSpc>
                  <a:spcPct val="85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5"/>
                </a:buClr>
                <a:buFont typeface="Arial" panose="020B0604020202020204" pitchFamily="34" charset="0"/>
                <a:buChar char="​"/>
              </a:pPr>
              <a:t>‹#›</a:t>
            </a:fld>
            <a:endParaRPr lang="en-US" sz="800" kern="100" cap="all" spc="50" dirty="0">
              <a:solidFill>
                <a:schemeClr val="bg1"/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</p:txBody>
      </p:sp>
      <p:grpSp>
        <p:nvGrpSpPr>
          <p:cNvPr id="17" name="Group 22">
            <a:extLst>
              <a:ext uri="{FF2B5EF4-FFF2-40B4-BE49-F238E27FC236}">
                <a16:creationId xmlns:a16="http://schemas.microsoft.com/office/drawing/2014/main" id="{E81C2FB5-A4C5-47F5-8604-A8693D6F2F7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1489503" y="6431001"/>
            <a:ext cx="245297" cy="245297"/>
            <a:chOff x="5266" y="0"/>
            <a:chExt cx="733" cy="733"/>
          </a:xfrm>
          <a:solidFill>
            <a:schemeClr val="bg1"/>
          </a:solidFill>
        </p:grpSpPr>
        <p:sp>
          <p:nvSpPr>
            <p:cNvPr id="18" name="Freeform 24">
              <a:extLst>
                <a:ext uri="{FF2B5EF4-FFF2-40B4-BE49-F238E27FC236}">
                  <a16:creationId xmlns:a16="http://schemas.microsoft.com/office/drawing/2014/main" id="{B62E0890-58BF-4B2C-856B-D6D2E94F696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60" y="61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73737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19" name="Freeform 25">
              <a:extLst>
                <a:ext uri="{FF2B5EF4-FFF2-40B4-BE49-F238E27FC236}">
                  <a16:creationId xmlns:a16="http://schemas.microsoft.com/office/drawing/2014/main" id="{5F0ECFCF-334C-4E4C-A25A-7E52C759FC3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11" y="645"/>
              <a:ext cx="55" cy="55"/>
            </a:xfrm>
            <a:custGeom>
              <a:avLst/>
              <a:gdLst>
                <a:gd name="T0" fmla="*/ 277 w 345"/>
                <a:gd name="T1" fmla="*/ 68 h 345"/>
                <a:gd name="T2" fmla="*/ 320 w 345"/>
                <a:gd name="T3" fmla="*/ 172 h 345"/>
                <a:gd name="T4" fmla="*/ 277 w 345"/>
                <a:gd name="T5" fmla="*/ 278 h 345"/>
                <a:gd name="T6" fmla="*/ 172 w 345"/>
                <a:gd name="T7" fmla="*/ 322 h 345"/>
                <a:gd name="T8" fmla="*/ 67 w 345"/>
                <a:gd name="T9" fmla="*/ 278 h 345"/>
                <a:gd name="T10" fmla="*/ 24 w 345"/>
                <a:gd name="T11" fmla="*/ 172 h 345"/>
                <a:gd name="T12" fmla="*/ 67 w 345"/>
                <a:gd name="T13" fmla="*/ 68 h 345"/>
                <a:gd name="T14" fmla="*/ 172 w 345"/>
                <a:gd name="T15" fmla="*/ 23 h 345"/>
                <a:gd name="T16" fmla="*/ 277 w 345"/>
                <a:gd name="T17" fmla="*/ 68 h 345"/>
                <a:gd name="T18" fmla="*/ 295 w 345"/>
                <a:gd name="T19" fmla="*/ 50 h 345"/>
                <a:gd name="T20" fmla="*/ 172 w 345"/>
                <a:gd name="T21" fmla="*/ 0 h 345"/>
                <a:gd name="T22" fmla="*/ 51 w 345"/>
                <a:gd name="T23" fmla="*/ 50 h 345"/>
                <a:gd name="T24" fmla="*/ 0 w 345"/>
                <a:gd name="T25" fmla="*/ 172 h 345"/>
                <a:gd name="T26" fmla="*/ 50 w 345"/>
                <a:gd name="T27" fmla="*/ 295 h 345"/>
                <a:gd name="T28" fmla="*/ 172 w 345"/>
                <a:gd name="T29" fmla="*/ 345 h 345"/>
                <a:gd name="T30" fmla="*/ 295 w 345"/>
                <a:gd name="T31" fmla="*/ 295 h 345"/>
                <a:gd name="T32" fmla="*/ 345 w 345"/>
                <a:gd name="T33" fmla="*/ 172 h 345"/>
                <a:gd name="T34" fmla="*/ 295 w 345"/>
                <a:gd name="T35" fmla="*/ 50 h 345"/>
                <a:gd name="T36" fmla="*/ 198 w 345"/>
                <a:gd name="T37" fmla="*/ 164 h 345"/>
                <a:gd name="T38" fmla="*/ 166 w 345"/>
                <a:gd name="T39" fmla="*/ 168 h 345"/>
                <a:gd name="T40" fmla="*/ 136 w 345"/>
                <a:gd name="T41" fmla="*/ 168 h 345"/>
                <a:gd name="T42" fmla="*/ 136 w 345"/>
                <a:gd name="T43" fmla="*/ 100 h 345"/>
                <a:gd name="T44" fmla="*/ 164 w 345"/>
                <a:gd name="T45" fmla="*/ 100 h 345"/>
                <a:gd name="T46" fmla="*/ 205 w 345"/>
                <a:gd name="T47" fmla="*/ 107 h 345"/>
                <a:gd name="T48" fmla="*/ 217 w 345"/>
                <a:gd name="T49" fmla="*/ 134 h 345"/>
                <a:gd name="T50" fmla="*/ 198 w 345"/>
                <a:gd name="T51" fmla="*/ 164 h 345"/>
                <a:gd name="T52" fmla="*/ 103 w 345"/>
                <a:gd name="T53" fmla="*/ 266 h 345"/>
                <a:gd name="T54" fmla="*/ 136 w 345"/>
                <a:gd name="T55" fmla="*/ 266 h 345"/>
                <a:gd name="T56" fmla="*/ 136 w 345"/>
                <a:gd name="T57" fmla="*/ 192 h 345"/>
                <a:gd name="T58" fmla="*/ 162 w 345"/>
                <a:gd name="T59" fmla="*/ 192 h 345"/>
                <a:gd name="T60" fmla="*/ 200 w 345"/>
                <a:gd name="T61" fmla="*/ 198 h 345"/>
                <a:gd name="T62" fmla="*/ 217 w 345"/>
                <a:gd name="T63" fmla="*/ 241 h 345"/>
                <a:gd name="T64" fmla="*/ 217 w 345"/>
                <a:gd name="T65" fmla="*/ 256 h 345"/>
                <a:gd name="T66" fmla="*/ 218 w 345"/>
                <a:gd name="T67" fmla="*/ 262 h 345"/>
                <a:gd name="T68" fmla="*/ 218 w 345"/>
                <a:gd name="T69" fmla="*/ 265 h 345"/>
                <a:gd name="T70" fmla="*/ 219 w 345"/>
                <a:gd name="T71" fmla="*/ 266 h 345"/>
                <a:gd name="T72" fmla="*/ 250 w 345"/>
                <a:gd name="T73" fmla="*/ 266 h 345"/>
                <a:gd name="T74" fmla="*/ 249 w 345"/>
                <a:gd name="T75" fmla="*/ 264 h 345"/>
                <a:gd name="T76" fmla="*/ 247 w 345"/>
                <a:gd name="T77" fmla="*/ 254 h 345"/>
                <a:gd name="T78" fmla="*/ 247 w 345"/>
                <a:gd name="T79" fmla="*/ 240 h 345"/>
                <a:gd name="T80" fmla="*/ 247 w 345"/>
                <a:gd name="T81" fmla="*/ 226 h 345"/>
                <a:gd name="T82" fmla="*/ 237 w 345"/>
                <a:gd name="T83" fmla="*/ 197 h 345"/>
                <a:gd name="T84" fmla="*/ 204 w 345"/>
                <a:gd name="T85" fmla="*/ 178 h 345"/>
                <a:gd name="T86" fmla="*/ 231 w 345"/>
                <a:gd name="T87" fmla="*/ 169 h 345"/>
                <a:gd name="T88" fmla="*/ 250 w 345"/>
                <a:gd name="T89" fmla="*/ 132 h 345"/>
                <a:gd name="T90" fmla="*/ 220 w 345"/>
                <a:gd name="T91" fmla="*/ 84 h 345"/>
                <a:gd name="T92" fmla="*/ 169 w 345"/>
                <a:gd name="T93" fmla="*/ 77 h 345"/>
                <a:gd name="T94" fmla="*/ 103 w 345"/>
                <a:gd name="T95" fmla="*/ 77 h 345"/>
                <a:gd name="T96" fmla="*/ 103 w 345"/>
                <a:gd name="T97" fmla="*/ 266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45" h="345">
                  <a:moveTo>
                    <a:pt x="277" y="68"/>
                  </a:moveTo>
                  <a:cubicBezTo>
                    <a:pt x="306" y="96"/>
                    <a:pt x="320" y="131"/>
                    <a:pt x="320" y="172"/>
                  </a:cubicBezTo>
                  <a:cubicBezTo>
                    <a:pt x="320" y="213"/>
                    <a:pt x="306" y="249"/>
                    <a:pt x="277" y="278"/>
                  </a:cubicBezTo>
                  <a:cubicBezTo>
                    <a:pt x="248" y="307"/>
                    <a:pt x="213" y="322"/>
                    <a:pt x="172" y="322"/>
                  </a:cubicBezTo>
                  <a:cubicBezTo>
                    <a:pt x="131" y="322"/>
                    <a:pt x="96" y="307"/>
                    <a:pt x="67" y="278"/>
                  </a:cubicBezTo>
                  <a:cubicBezTo>
                    <a:pt x="38" y="249"/>
                    <a:pt x="24" y="213"/>
                    <a:pt x="24" y="172"/>
                  </a:cubicBezTo>
                  <a:cubicBezTo>
                    <a:pt x="24" y="131"/>
                    <a:pt x="38" y="96"/>
                    <a:pt x="67" y="68"/>
                  </a:cubicBezTo>
                  <a:cubicBezTo>
                    <a:pt x="96" y="38"/>
                    <a:pt x="131" y="23"/>
                    <a:pt x="172" y="23"/>
                  </a:cubicBezTo>
                  <a:cubicBezTo>
                    <a:pt x="213" y="23"/>
                    <a:pt x="248" y="38"/>
                    <a:pt x="277" y="68"/>
                  </a:cubicBezTo>
                  <a:close/>
                  <a:moveTo>
                    <a:pt x="295" y="50"/>
                  </a:moveTo>
                  <a:cubicBezTo>
                    <a:pt x="261" y="17"/>
                    <a:pt x="220" y="0"/>
                    <a:pt x="172" y="0"/>
                  </a:cubicBezTo>
                  <a:cubicBezTo>
                    <a:pt x="125" y="0"/>
                    <a:pt x="84" y="17"/>
                    <a:pt x="51" y="50"/>
                  </a:cubicBezTo>
                  <a:cubicBezTo>
                    <a:pt x="17" y="84"/>
                    <a:pt x="0" y="125"/>
                    <a:pt x="0" y="172"/>
                  </a:cubicBezTo>
                  <a:cubicBezTo>
                    <a:pt x="0" y="220"/>
                    <a:pt x="17" y="261"/>
                    <a:pt x="50" y="295"/>
                  </a:cubicBezTo>
                  <a:cubicBezTo>
                    <a:pt x="83" y="329"/>
                    <a:pt x="124" y="345"/>
                    <a:pt x="172" y="345"/>
                  </a:cubicBezTo>
                  <a:cubicBezTo>
                    <a:pt x="220" y="345"/>
                    <a:pt x="261" y="329"/>
                    <a:pt x="295" y="295"/>
                  </a:cubicBezTo>
                  <a:cubicBezTo>
                    <a:pt x="328" y="261"/>
                    <a:pt x="345" y="220"/>
                    <a:pt x="345" y="172"/>
                  </a:cubicBezTo>
                  <a:cubicBezTo>
                    <a:pt x="345" y="124"/>
                    <a:pt x="328" y="84"/>
                    <a:pt x="295" y="50"/>
                  </a:cubicBezTo>
                  <a:close/>
                  <a:moveTo>
                    <a:pt x="198" y="164"/>
                  </a:moveTo>
                  <a:cubicBezTo>
                    <a:pt x="191" y="167"/>
                    <a:pt x="180" y="168"/>
                    <a:pt x="166" y="168"/>
                  </a:cubicBezTo>
                  <a:cubicBezTo>
                    <a:pt x="136" y="168"/>
                    <a:pt x="136" y="168"/>
                    <a:pt x="136" y="168"/>
                  </a:cubicBezTo>
                  <a:cubicBezTo>
                    <a:pt x="136" y="100"/>
                    <a:pt x="136" y="100"/>
                    <a:pt x="136" y="100"/>
                  </a:cubicBezTo>
                  <a:cubicBezTo>
                    <a:pt x="164" y="100"/>
                    <a:pt x="164" y="100"/>
                    <a:pt x="164" y="100"/>
                  </a:cubicBezTo>
                  <a:cubicBezTo>
                    <a:pt x="183" y="100"/>
                    <a:pt x="196" y="102"/>
                    <a:pt x="205" y="107"/>
                  </a:cubicBezTo>
                  <a:cubicBezTo>
                    <a:pt x="213" y="112"/>
                    <a:pt x="217" y="121"/>
                    <a:pt x="217" y="134"/>
                  </a:cubicBezTo>
                  <a:cubicBezTo>
                    <a:pt x="217" y="149"/>
                    <a:pt x="211" y="159"/>
                    <a:pt x="198" y="164"/>
                  </a:cubicBezTo>
                  <a:close/>
                  <a:moveTo>
                    <a:pt x="103" y="266"/>
                  </a:moveTo>
                  <a:cubicBezTo>
                    <a:pt x="136" y="266"/>
                    <a:pt x="136" y="266"/>
                    <a:pt x="136" y="266"/>
                  </a:cubicBezTo>
                  <a:cubicBezTo>
                    <a:pt x="136" y="192"/>
                    <a:pt x="136" y="192"/>
                    <a:pt x="136" y="192"/>
                  </a:cubicBezTo>
                  <a:cubicBezTo>
                    <a:pt x="162" y="192"/>
                    <a:pt x="162" y="192"/>
                    <a:pt x="162" y="192"/>
                  </a:cubicBezTo>
                  <a:cubicBezTo>
                    <a:pt x="180" y="192"/>
                    <a:pt x="192" y="193"/>
                    <a:pt x="200" y="198"/>
                  </a:cubicBezTo>
                  <a:cubicBezTo>
                    <a:pt x="211" y="205"/>
                    <a:pt x="217" y="219"/>
                    <a:pt x="217" y="241"/>
                  </a:cubicBezTo>
                  <a:cubicBezTo>
                    <a:pt x="217" y="256"/>
                    <a:pt x="217" y="256"/>
                    <a:pt x="217" y="256"/>
                  </a:cubicBezTo>
                  <a:cubicBezTo>
                    <a:pt x="218" y="262"/>
                    <a:pt x="218" y="262"/>
                    <a:pt x="218" y="262"/>
                  </a:cubicBezTo>
                  <a:cubicBezTo>
                    <a:pt x="218" y="263"/>
                    <a:pt x="218" y="264"/>
                    <a:pt x="218" y="265"/>
                  </a:cubicBezTo>
                  <a:cubicBezTo>
                    <a:pt x="219" y="265"/>
                    <a:pt x="219" y="266"/>
                    <a:pt x="219" y="266"/>
                  </a:cubicBezTo>
                  <a:cubicBezTo>
                    <a:pt x="250" y="266"/>
                    <a:pt x="250" y="266"/>
                    <a:pt x="250" y="266"/>
                  </a:cubicBezTo>
                  <a:cubicBezTo>
                    <a:pt x="249" y="264"/>
                    <a:pt x="249" y="264"/>
                    <a:pt x="249" y="264"/>
                  </a:cubicBezTo>
                  <a:cubicBezTo>
                    <a:pt x="248" y="263"/>
                    <a:pt x="248" y="259"/>
                    <a:pt x="247" y="254"/>
                  </a:cubicBezTo>
                  <a:cubicBezTo>
                    <a:pt x="247" y="249"/>
                    <a:pt x="247" y="244"/>
                    <a:pt x="247" y="240"/>
                  </a:cubicBezTo>
                  <a:cubicBezTo>
                    <a:pt x="247" y="226"/>
                    <a:pt x="247" y="226"/>
                    <a:pt x="247" y="226"/>
                  </a:cubicBezTo>
                  <a:cubicBezTo>
                    <a:pt x="247" y="217"/>
                    <a:pt x="244" y="207"/>
                    <a:pt x="237" y="197"/>
                  </a:cubicBezTo>
                  <a:cubicBezTo>
                    <a:pt x="230" y="187"/>
                    <a:pt x="219" y="181"/>
                    <a:pt x="204" y="178"/>
                  </a:cubicBezTo>
                  <a:cubicBezTo>
                    <a:pt x="216" y="176"/>
                    <a:pt x="225" y="173"/>
                    <a:pt x="231" y="169"/>
                  </a:cubicBezTo>
                  <a:cubicBezTo>
                    <a:pt x="244" y="161"/>
                    <a:pt x="250" y="148"/>
                    <a:pt x="250" y="132"/>
                  </a:cubicBezTo>
                  <a:cubicBezTo>
                    <a:pt x="250" y="108"/>
                    <a:pt x="240" y="92"/>
                    <a:pt x="220" y="84"/>
                  </a:cubicBezTo>
                  <a:cubicBezTo>
                    <a:pt x="210" y="79"/>
                    <a:pt x="192" y="77"/>
                    <a:pt x="169" y="77"/>
                  </a:cubicBezTo>
                  <a:cubicBezTo>
                    <a:pt x="103" y="77"/>
                    <a:pt x="103" y="77"/>
                    <a:pt x="103" y="77"/>
                  </a:cubicBezTo>
                  <a:lnTo>
                    <a:pt x="103" y="2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73737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0" name="Freeform 26">
              <a:extLst>
                <a:ext uri="{FF2B5EF4-FFF2-40B4-BE49-F238E27FC236}">
                  <a16:creationId xmlns:a16="http://schemas.microsoft.com/office/drawing/2014/main" id="{E82DE2C4-EC6C-4CC8-A8E0-0961306533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66" y="0"/>
              <a:ext cx="733" cy="733"/>
            </a:xfrm>
            <a:custGeom>
              <a:avLst/>
              <a:gdLst>
                <a:gd name="T0" fmla="*/ 4176 w 4576"/>
                <a:gd name="T1" fmla="*/ 996 h 4576"/>
                <a:gd name="T2" fmla="*/ 4106 w 4576"/>
                <a:gd name="T3" fmla="*/ 1355 h 4576"/>
                <a:gd name="T4" fmla="*/ 2907 w 4576"/>
                <a:gd name="T5" fmla="*/ 1262 h 4576"/>
                <a:gd name="T6" fmla="*/ 2797 w 4576"/>
                <a:gd name="T7" fmla="*/ 1612 h 4576"/>
                <a:gd name="T8" fmla="*/ 4141 w 4576"/>
                <a:gd name="T9" fmla="*/ 2094 h 4576"/>
                <a:gd name="T10" fmla="*/ 4386 w 4576"/>
                <a:gd name="T11" fmla="*/ 2839 h 4576"/>
                <a:gd name="T12" fmla="*/ 3944 w 4576"/>
                <a:gd name="T13" fmla="*/ 3672 h 4576"/>
                <a:gd name="T14" fmla="*/ 3173 w 4576"/>
                <a:gd name="T15" fmla="*/ 3966 h 4576"/>
                <a:gd name="T16" fmla="*/ 2263 w 4576"/>
                <a:gd name="T17" fmla="*/ 3848 h 4576"/>
                <a:gd name="T18" fmla="*/ 2082 w 4576"/>
                <a:gd name="T19" fmla="*/ 3429 h 4576"/>
                <a:gd name="T20" fmla="*/ 2101 w 4576"/>
                <a:gd name="T21" fmla="*/ 3327 h 4576"/>
                <a:gd name="T22" fmla="*/ 2301 w 4576"/>
                <a:gd name="T23" fmla="*/ 3133 h 4576"/>
                <a:gd name="T24" fmla="*/ 2390 w 4576"/>
                <a:gd name="T25" fmla="*/ 3119 h 4576"/>
                <a:gd name="T26" fmla="*/ 2659 w 4576"/>
                <a:gd name="T27" fmla="*/ 3526 h 4576"/>
                <a:gd name="T28" fmla="*/ 3240 w 4576"/>
                <a:gd name="T29" fmla="*/ 3784 h 4576"/>
                <a:gd name="T30" fmla="*/ 3753 w 4576"/>
                <a:gd name="T31" fmla="*/ 3318 h 4576"/>
                <a:gd name="T32" fmla="*/ 2217 w 4576"/>
                <a:gd name="T33" fmla="*/ 2488 h 4576"/>
                <a:gd name="T34" fmla="*/ 2812 w 4576"/>
                <a:gd name="T35" fmla="*/ 701 h 4576"/>
                <a:gd name="T36" fmla="*/ 3564 w 4576"/>
                <a:gd name="T37" fmla="*/ 766 h 4576"/>
                <a:gd name="T38" fmla="*/ 4065 w 4576"/>
                <a:gd name="T39" fmla="*/ 848 h 4576"/>
                <a:gd name="T40" fmla="*/ 2288 w 4576"/>
                <a:gd name="T41" fmla="*/ 0 h 4576"/>
                <a:gd name="T42" fmla="*/ 0 w 4576"/>
                <a:gd name="T43" fmla="*/ 2288 h 4576"/>
                <a:gd name="T44" fmla="*/ 445 w 4576"/>
                <a:gd name="T45" fmla="*/ 3644 h 4576"/>
                <a:gd name="T46" fmla="*/ 616 w 4576"/>
                <a:gd name="T47" fmla="*/ 3581 h 4576"/>
                <a:gd name="T48" fmla="*/ 610 w 4576"/>
                <a:gd name="T49" fmla="*/ 3402 h 4576"/>
                <a:gd name="T50" fmla="*/ 565 w 4576"/>
                <a:gd name="T51" fmla="*/ 1982 h 4576"/>
                <a:gd name="T52" fmla="*/ 245 w 4576"/>
                <a:gd name="T53" fmla="*/ 1998 h 4576"/>
                <a:gd name="T54" fmla="*/ 261 w 4576"/>
                <a:gd name="T55" fmla="*/ 1735 h 4576"/>
                <a:gd name="T56" fmla="*/ 579 w 4576"/>
                <a:gd name="T57" fmla="*/ 1707 h 4576"/>
                <a:gd name="T58" fmla="*/ 596 w 4576"/>
                <a:gd name="T59" fmla="*/ 1479 h 4576"/>
                <a:gd name="T60" fmla="*/ 1542 w 4576"/>
                <a:gd name="T61" fmla="*/ 623 h 4576"/>
                <a:gd name="T62" fmla="*/ 1920 w 4576"/>
                <a:gd name="T63" fmla="*/ 561 h 4576"/>
                <a:gd name="T64" fmla="*/ 2018 w 4576"/>
                <a:gd name="T65" fmla="*/ 558 h 4576"/>
                <a:gd name="T66" fmla="*/ 2242 w 4576"/>
                <a:gd name="T67" fmla="*/ 603 h 4576"/>
                <a:gd name="T68" fmla="*/ 2508 w 4576"/>
                <a:gd name="T69" fmla="*/ 807 h 4576"/>
                <a:gd name="T70" fmla="*/ 2505 w 4576"/>
                <a:gd name="T71" fmla="*/ 873 h 4576"/>
                <a:gd name="T72" fmla="*/ 2379 w 4576"/>
                <a:gd name="T73" fmla="*/ 1020 h 4576"/>
                <a:gd name="T74" fmla="*/ 2278 w 4576"/>
                <a:gd name="T75" fmla="*/ 1033 h 4576"/>
                <a:gd name="T76" fmla="*/ 2065 w 4576"/>
                <a:gd name="T77" fmla="*/ 927 h 4576"/>
                <a:gd name="T78" fmla="*/ 1657 w 4576"/>
                <a:gd name="T79" fmla="*/ 818 h 4576"/>
                <a:gd name="T80" fmla="*/ 1466 w 4576"/>
                <a:gd name="T81" fmla="*/ 1048 h 4576"/>
                <a:gd name="T82" fmla="*/ 1438 w 4576"/>
                <a:gd name="T83" fmla="*/ 1664 h 4576"/>
                <a:gd name="T84" fmla="*/ 2218 w 4576"/>
                <a:gd name="T85" fmla="*/ 1651 h 4576"/>
                <a:gd name="T86" fmla="*/ 2218 w 4576"/>
                <a:gd name="T87" fmla="*/ 1831 h 4576"/>
                <a:gd name="T88" fmla="*/ 1959 w 4576"/>
                <a:gd name="T89" fmla="*/ 1950 h 4576"/>
                <a:gd name="T90" fmla="*/ 1431 w 4576"/>
                <a:gd name="T91" fmla="*/ 1957 h 4576"/>
                <a:gd name="T92" fmla="*/ 1454 w 4576"/>
                <a:gd name="T93" fmla="*/ 3469 h 4576"/>
                <a:gd name="T94" fmla="*/ 1482 w 4576"/>
                <a:gd name="T95" fmla="*/ 3663 h 4576"/>
                <a:gd name="T96" fmla="*/ 1961 w 4576"/>
                <a:gd name="T97" fmla="*/ 3789 h 4576"/>
                <a:gd name="T98" fmla="*/ 1965 w 4576"/>
                <a:gd name="T99" fmla="*/ 3947 h 4576"/>
                <a:gd name="T100" fmla="*/ 583 w 4576"/>
                <a:gd name="T101" fmla="*/ 3814 h 4576"/>
                <a:gd name="T102" fmla="*/ 2288 w 4576"/>
                <a:gd name="T103" fmla="*/ 4576 h 4576"/>
                <a:gd name="T104" fmla="*/ 4576 w 4576"/>
                <a:gd name="T105" fmla="*/ 2288 h 4576"/>
                <a:gd name="T106" fmla="*/ 4176 w 4576"/>
                <a:gd name="T107" fmla="*/ 996 h 4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576" h="4576">
                  <a:moveTo>
                    <a:pt x="4176" y="996"/>
                  </a:moveTo>
                  <a:cubicBezTo>
                    <a:pt x="4148" y="1112"/>
                    <a:pt x="4134" y="1232"/>
                    <a:pt x="4106" y="1355"/>
                  </a:cubicBezTo>
                  <a:cubicBezTo>
                    <a:pt x="3763" y="1310"/>
                    <a:pt x="3360" y="1278"/>
                    <a:pt x="2907" y="1262"/>
                  </a:cubicBezTo>
                  <a:cubicBezTo>
                    <a:pt x="2871" y="1377"/>
                    <a:pt x="2836" y="1489"/>
                    <a:pt x="2797" y="1612"/>
                  </a:cubicBezTo>
                  <a:cubicBezTo>
                    <a:pt x="3555" y="1659"/>
                    <a:pt x="3923" y="1858"/>
                    <a:pt x="4141" y="2094"/>
                  </a:cubicBezTo>
                  <a:cubicBezTo>
                    <a:pt x="4354" y="2332"/>
                    <a:pt x="4399" y="2594"/>
                    <a:pt x="4386" y="2839"/>
                  </a:cubicBezTo>
                  <a:cubicBezTo>
                    <a:pt x="4359" y="3235"/>
                    <a:pt x="4184" y="3486"/>
                    <a:pt x="3944" y="3672"/>
                  </a:cubicBezTo>
                  <a:cubicBezTo>
                    <a:pt x="3702" y="3855"/>
                    <a:pt x="3408" y="3946"/>
                    <a:pt x="3173" y="3966"/>
                  </a:cubicBezTo>
                  <a:cubicBezTo>
                    <a:pt x="2826" y="3991"/>
                    <a:pt x="2362" y="3909"/>
                    <a:pt x="2263" y="3848"/>
                  </a:cubicBezTo>
                  <a:cubicBezTo>
                    <a:pt x="2204" y="3713"/>
                    <a:pt x="2145" y="3577"/>
                    <a:pt x="2082" y="3429"/>
                  </a:cubicBezTo>
                  <a:cubicBezTo>
                    <a:pt x="2067" y="3397"/>
                    <a:pt x="2057" y="3365"/>
                    <a:pt x="2101" y="3327"/>
                  </a:cubicBezTo>
                  <a:cubicBezTo>
                    <a:pt x="2168" y="3262"/>
                    <a:pt x="2233" y="3200"/>
                    <a:pt x="2301" y="3133"/>
                  </a:cubicBezTo>
                  <a:cubicBezTo>
                    <a:pt x="2332" y="3104"/>
                    <a:pt x="2365" y="3076"/>
                    <a:pt x="2390" y="3119"/>
                  </a:cubicBezTo>
                  <a:cubicBezTo>
                    <a:pt x="2484" y="3262"/>
                    <a:pt x="2571" y="3394"/>
                    <a:pt x="2659" y="3526"/>
                  </a:cubicBezTo>
                  <a:cubicBezTo>
                    <a:pt x="2758" y="3673"/>
                    <a:pt x="2910" y="3806"/>
                    <a:pt x="3240" y="3784"/>
                  </a:cubicBezTo>
                  <a:cubicBezTo>
                    <a:pt x="3519" y="3759"/>
                    <a:pt x="3730" y="3549"/>
                    <a:pt x="3753" y="3318"/>
                  </a:cubicBezTo>
                  <a:cubicBezTo>
                    <a:pt x="3777" y="2889"/>
                    <a:pt x="3344" y="2585"/>
                    <a:pt x="2217" y="2488"/>
                  </a:cubicBezTo>
                  <a:cubicBezTo>
                    <a:pt x="2433" y="1835"/>
                    <a:pt x="2644" y="1203"/>
                    <a:pt x="2812" y="701"/>
                  </a:cubicBezTo>
                  <a:cubicBezTo>
                    <a:pt x="3080" y="713"/>
                    <a:pt x="3328" y="735"/>
                    <a:pt x="3564" y="766"/>
                  </a:cubicBezTo>
                  <a:cubicBezTo>
                    <a:pt x="3740" y="788"/>
                    <a:pt x="3902" y="829"/>
                    <a:pt x="4065" y="848"/>
                  </a:cubicBezTo>
                  <a:cubicBezTo>
                    <a:pt x="3646" y="330"/>
                    <a:pt x="3006" y="0"/>
                    <a:pt x="2288" y="0"/>
                  </a:cubicBezTo>
                  <a:cubicBezTo>
                    <a:pt x="1024" y="0"/>
                    <a:pt x="0" y="1024"/>
                    <a:pt x="0" y="2288"/>
                  </a:cubicBezTo>
                  <a:cubicBezTo>
                    <a:pt x="0" y="2796"/>
                    <a:pt x="165" y="3264"/>
                    <a:pt x="445" y="3644"/>
                  </a:cubicBezTo>
                  <a:cubicBezTo>
                    <a:pt x="542" y="3645"/>
                    <a:pt x="609" y="3623"/>
                    <a:pt x="616" y="3581"/>
                  </a:cubicBezTo>
                  <a:cubicBezTo>
                    <a:pt x="625" y="3538"/>
                    <a:pt x="618" y="3470"/>
                    <a:pt x="610" y="3402"/>
                  </a:cubicBezTo>
                  <a:cubicBezTo>
                    <a:pt x="564" y="2953"/>
                    <a:pt x="548" y="2468"/>
                    <a:pt x="565" y="1982"/>
                  </a:cubicBezTo>
                  <a:cubicBezTo>
                    <a:pt x="449" y="1987"/>
                    <a:pt x="345" y="1992"/>
                    <a:pt x="245" y="1998"/>
                  </a:cubicBezTo>
                  <a:cubicBezTo>
                    <a:pt x="249" y="1908"/>
                    <a:pt x="254" y="1823"/>
                    <a:pt x="261" y="1735"/>
                  </a:cubicBezTo>
                  <a:cubicBezTo>
                    <a:pt x="360" y="1725"/>
                    <a:pt x="465" y="1717"/>
                    <a:pt x="579" y="1707"/>
                  </a:cubicBezTo>
                  <a:cubicBezTo>
                    <a:pt x="584" y="1630"/>
                    <a:pt x="590" y="1555"/>
                    <a:pt x="596" y="1479"/>
                  </a:cubicBezTo>
                  <a:cubicBezTo>
                    <a:pt x="648" y="1016"/>
                    <a:pt x="1136" y="732"/>
                    <a:pt x="1542" y="623"/>
                  </a:cubicBezTo>
                  <a:cubicBezTo>
                    <a:pt x="1723" y="579"/>
                    <a:pt x="1833" y="565"/>
                    <a:pt x="1920" y="561"/>
                  </a:cubicBezTo>
                  <a:cubicBezTo>
                    <a:pt x="1951" y="560"/>
                    <a:pt x="1985" y="558"/>
                    <a:pt x="2018" y="558"/>
                  </a:cubicBezTo>
                  <a:cubicBezTo>
                    <a:pt x="2102" y="558"/>
                    <a:pt x="2188" y="566"/>
                    <a:pt x="2242" y="603"/>
                  </a:cubicBezTo>
                  <a:cubicBezTo>
                    <a:pt x="2330" y="669"/>
                    <a:pt x="2416" y="734"/>
                    <a:pt x="2508" y="807"/>
                  </a:cubicBezTo>
                  <a:cubicBezTo>
                    <a:pt x="2518" y="819"/>
                    <a:pt x="2528" y="839"/>
                    <a:pt x="2505" y="873"/>
                  </a:cubicBezTo>
                  <a:cubicBezTo>
                    <a:pt x="2463" y="922"/>
                    <a:pt x="2422" y="969"/>
                    <a:pt x="2379" y="1020"/>
                  </a:cubicBezTo>
                  <a:cubicBezTo>
                    <a:pt x="2354" y="1050"/>
                    <a:pt x="2313" y="1042"/>
                    <a:pt x="2278" y="1033"/>
                  </a:cubicBezTo>
                  <a:cubicBezTo>
                    <a:pt x="2206" y="996"/>
                    <a:pt x="2136" y="962"/>
                    <a:pt x="2065" y="927"/>
                  </a:cubicBezTo>
                  <a:cubicBezTo>
                    <a:pt x="1937" y="870"/>
                    <a:pt x="1804" y="812"/>
                    <a:pt x="1657" y="818"/>
                  </a:cubicBezTo>
                  <a:cubicBezTo>
                    <a:pt x="1565" y="825"/>
                    <a:pt x="1475" y="919"/>
                    <a:pt x="1466" y="1048"/>
                  </a:cubicBezTo>
                  <a:cubicBezTo>
                    <a:pt x="1453" y="1244"/>
                    <a:pt x="1445" y="1446"/>
                    <a:pt x="1438" y="1664"/>
                  </a:cubicBezTo>
                  <a:cubicBezTo>
                    <a:pt x="1694" y="1656"/>
                    <a:pt x="1949" y="1652"/>
                    <a:pt x="2218" y="1651"/>
                  </a:cubicBezTo>
                  <a:cubicBezTo>
                    <a:pt x="2218" y="1712"/>
                    <a:pt x="2218" y="1768"/>
                    <a:pt x="2218" y="1831"/>
                  </a:cubicBezTo>
                  <a:cubicBezTo>
                    <a:pt x="2130" y="1870"/>
                    <a:pt x="2047" y="1910"/>
                    <a:pt x="1959" y="1950"/>
                  </a:cubicBezTo>
                  <a:cubicBezTo>
                    <a:pt x="1778" y="1952"/>
                    <a:pt x="1605" y="1954"/>
                    <a:pt x="1431" y="1957"/>
                  </a:cubicBezTo>
                  <a:cubicBezTo>
                    <a:pt x="1423" y="2475"/>
                    <a:pt x="1430" y="2992"/>
                    <a:pt x="1454" y="3469"/>
                  </a:cubicBezTo>
                  <a:cubicBezTo>
                    <a:pt x="1458" y="3541"/>
                    <a:pt x="1462" y="3614"/>
                    <a:pt x="1482" y="3663"/>
                  </a:cubicBezTo>
                  <a:cubicBezTo>
                    <a:pt x="1507" y="3725"/>
                    <a:pt x="1650" y="3772"/>
                    <a:pt x="1961" y="3789"/>
                  </a:cubicBezTo>
                  <a:cubicBezTo>
                    <a:pt x="1962" y="3844"/>
                    <a:pt x="1964" y="3895"/>
                    <a:pt x="1965" y="3947"/>
                  </a:cubicBezTo>
                  <a:cubicBezTo>
                    <a:pt x="1459" y="3932"/>
                    <a:pt x="973" y="3884"/>
                    <a:pt x="583" y="3814"/>
                  </a:cubicBezTo>
                  <a:cubicBezTo>
                    <a:pt x="1002" y="4282"/>
                    <a:pt x="1611" y="4576"/>
                    <a:pt x="2288" y="4576"/>
                  </a:cubicBezTo>
                  <a:cubicBezTo>
                    <a:pt x="3552" y="4576"/>
                    <a:pt x="4576" y="3552"/>
                    <a:pt x="4576" y="2288"/>
                  </a:cubicBezTo>
                  <a:cubicBezTo>
                    <a:pt x="4576" y="1809"/>
                    <a:pt x="4428" y="1364"/>
                    <a:pt x="4176" y="9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73737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1" name="Freeform 27">
              <a:extLst>
                <a:ext uri="{FF2B5EF4-FFF2-40B4-BE49-F238E27FC236}">
                  <a16:creationId xmlns:a16="http://schemas.microsoft.com/office/drawing/2014/main" id="{A66506BB-0716-4E34-AB30-0A9F59D625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60" y="61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73737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</p:grpSp>
      <p:sp>
        <p:nvSpPr>
          <p:cNvPr id="13" name="Footer Placeholder 3">
            <a:extLst>
              <a:ext uri="{FF2B5EF4-FFF2-40B4-BE49-F238E27FC236}">
                <a16:creationId xmlns:a16="http://schemas.microsoft.com/office/drawing/2014/main" id="{7C8DD47F-2A08-4D99-A042-C505EBB76F9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165108" y="6482860"/>
            <a:ext cx="2142448" cy="12311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CONFIDENTIAL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58496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ark Gray End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22">
            <a:extLst>
              <a:ext uri="{FF2B5EF4-FFF2-40B4-BE49-F238E27FC236}">
                <a16:creationId xmlns:a16="http://schemas.microsoft.com/office/drawing/2014/main" id="{B49D0D91-C17F-4B05-8E43-82015C7BB704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868424" y="2102144"/>
            <a:ext cx="2433289" cy="2433289"/>
            <a:chOff x="5266" y="0"/>
            <a:chExt cx="733" cy="733"/>
          </a:xfrm>
        </p:grpSpPr>
        <p:sp>
          <p:nvSpPr>
            <p:cNvPr id="12" name="Freeform 23">
              <a:extLst>
                <a:ext uri="{FF2B5EF4-FFF2-40B4-BE49-F238E27FC236}">
                  <a16:creationId xmlns:a16="http://schemas.microsoft.com/office/drawing/2014/main" id="{04A93985-0D67-451D-B3A3-FF1DFA20A8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66" y="0"/>
              <a:ext cx="733" cy="733"/>
            </a:xfrm>
            <a:custGeom>
              <a:avLst/>
              <a:gdLst>
                <a:gd name="T0" fmla="*/ 4176 w 4576"/>
                <a:gd name="T1" fmla="*/ 996 h 4576"/>
                <a:gd name="T2" fmla="*/ 4065 w 4576"/>
                <a:gd name="T3" fmla="*/ 848 h 4576"/>
                <a:gd name="T4" fmla="*/ 4065 w 4576"/>
                <a:gd name="T5" fmla="*/ 848 h 4576"/>
                <a:gd name="T6" fmla="*/ 2288 w 4576"/>
                <a:gd name="T7" fmla="*/ 0 h 4576"/>
                <a:gd name="T8" fmla="*/ 0 w 4576"/>
                <a:gd name="T9" fmla="*/ 2288 h 4576"/>
                <a:gd name="T10" fmla="*/ 445 w 4576"/>
                <a:gd name="T11" fmla="*/ 3644 h 4576"/>
                <a:gd name="T12" fmla="*/ 445 w 4576"/>
                <a:gd name="T13" fmla="*/ 3644 h 4576"/>
                <a:gd name="T14" fmla="*/ 583 w 4576"/>
                <a:gd name="T15" fmla="*/ 3814 h 4576"/>
                <a:gd name="T16" fmla="*/ 583 w 4576"/>
                <a:gd name="T17" fmla="*/ 3814 h 4576"/>
                <a:gd name="T18" fmla="*/ 2288 w 4576"/>
                <a:gd name="T19" fmla="*/ 4576 h 4576"/>
                <a:gd name="T20" fmla="*/ 4576 w 4576"/>
                <a:gd name="T21" fmla="*/ 2288 h 4576"/>
                <a:gd name="T22" fmla="*/ 4176 w 4576"/>
                <a:gd name="T23" fmla="*/ 996 h 4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576" h="4576">
                  <a:moveTo>
                    <a:pt x="4176" y="996"/>
                  </a:moveTo>
                  <a:cubicBezTo>
                    <a:pt x="4141" y="945"/>
                    <a:pt x="4104" y="895"/>
                    <a:pt x="4065" y="848"/>
                  </a:cubicBezTo>
                  <a:cubicBezTo>
                    <a:pt x="4065" y="848"/>
                    <a:pt x="4065" y="848"/>
                    <a:pt x="4065" y="848"/>
                  </a:cubicBezTo>
                  <a:cubicBezTo>
                    <a:pt x="3646" y="330"/>
                    <a:pt x="3006" y="0"/>
                    <a:pt x="2288" y="0"/>
                  </a:cubicBezTo>
                  <a:cubicBezTo>
                    <a:pt x="1024" y="0"/>
                    <a:pt x="0" y="1024"/>
                    <a:pt x="0" y="2288"/>
                  </a:cubicBezTo>
                  <a:cubicBezTo>
                    <a:pt x="0" y="2796"/>
                    <a:pt x="165" y="3264"/>
                    <a:pt x="445" y="3644"/>
                  </a:cubicBezTo>
                  <a:cubicBezTo>
                    <a:pt x="445" y="3644"/>
                    <a:pt x="445" y="3644"/>
                    <a:pt x="445" y="3644"/>
                  </a:cubicBezTo>
                  <a:cubicBezTo>
                    <a:pt x="488" y="3703"/>
                    <a:pt x="534" y="3759"/>
                    <a:pt x="583" y="3814"/>
                  </a:cubicBezTo>
                  <a:cubicBezTo>
                    <a:pt x="583" y="3814"/>
                    <a:pt x="583" y="3814"/>
                    <a:pt x="583" y="3814"/>
                  </a:cubicBezTo>
                  <a:cubicBezTo>
                    <a:pt x="1002" y="4282"/>
                    <a:pt x="1611" y="4576"/>
                    <a:pt x="2288" y="4576"/>
                  </a:cubicBezTo>
                  <a:cubicBezTo>
                    <a:pt x="3552" y="4576"/>
                    <a:pt x="4576" y="3552"/>
                    <a:pt x="4576" y="2288"/>
                  </a:cubicBezTo>
                  <a:cubicBezTo>
                    <a:pt x="4576" y="1809"/>
                    <a:pt x="4428" y="1364"/>
                    <a:pt x="4176" y="99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24">
              <a:extLst>
                <a:ext uri="{FF2B5EF4-FFF2-40B4-BE49-F238E27FC236}">
                  <a16:creationId xmlns:a16="http://schemas.microsoft.com/office/drawing/2014/main" id="{51F8F0B5-AE5E-4F6A-A5A9-1380A0E147F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60" y="61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317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25">
              <a:extLst>
                <a:ext uri="{FF2B5EF4-FFF2-40B4-BE49-F238E27FC236}">
                  <a16:creationId xmlns:a16="http://schemas.microsoft.com/office/drawing/2014/main" id="{0588F478-4A92-494A-9C3A-F0E7B3557D9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11" y="645"/>
              <a:ext cx="55" cy="55"/>
            </a:xfrm>
            <a:custGeom>
              <a:avLst/>
              <a:gdLst>
                <a:gd name="T0" fmla="*/ 277 w 345"/>
                <a:gd name="T1" fmla="*/ 68 h 345"/>
                <a:gd name="T2" fmla="*/ 320 w 345"/>
                <a:gd name="T3" fmla="*/ 172 h 345"/>
                <a:gd name="T4" fmla="*/ 277 w 345"/>
                <a:gd name="T5" fmla="*/ 278 h 345"/>
                <a:gd name="T6" fmla="*/ 172 w 345"/>
                <a:gd name="T7" fmla="*/ 322 h 345"/>
                <a:gd name="T8" fmla="*/ 67 w 345"/>
                <a:gd name="T9" fmla="*/ 278 h 345"/>
                <a:gd name="T10" fmla="*/ 24 w 345"/>
                <a:gd name="T11" fmla="*/ 172 h 345"/>
                <a:gd name="T12" fmla="*/ 67 w 345"/>
                <a:gd name="T13" fmla="*/ 68 h 345"/>
                <a:gd name="T14" fmla="*/ 172 w 345"/>
                <a:gd name="T15" fmla="*/ 23 h 345"/>
                <a:gd name="T16" fmla="*/ 277 w 345"/>
                <a:gd name="T17" fmla="*/ 68 h 345"/>
                <a:gd name="T18" fmla="*/ 295 w 345"/>
                <a:gd name="T19" fmla="*/ 50 h 345"/>
                <a:gd name="T20" fmla="*/ 172 w 345"/>
                <a:gd name="T21" fmla="*/ 0 h 345"/>
                <a:gd name="T22" fmla="*/ 51 w 345"/>
                <a:gd name="T23" fmla="*/ 50 h 345"/>
                <a:gd name="T24" fmla="*/ 0 w 345"/>
                <a:gd name="T25" fmla="*/ 172 h 345"/>
                <a:gd name="T26" fmla="*/ 50 w 345"/>
                <a:gd name="T27" fmla="*/ 295 h 345"/>
                <a:gd name="T28" fmla="*/ 172 w 345"/>
                <a:gd name="T29" fmla="*/ 345 h 345"/>
                <a:gd name="T30" fmla="*/ 295 w 345"/>
                <a:gd name="T31" fmla="*/ 295 h 345"/>
                <a:gd name="T32" fmla="*/ 345 w 345"/>
                <a:gd name="T33" fmla="*/ 172 h 345"/>
                <a:gd name="T34" fmla="*/ 295 w 345"/>
                <a:gd name="T35" fmla="*/ 50 h 345"/>
                <a:gd name="T36" fmla="*/ 198 w 345"/>
                <a:gd name="T37" fmla="*/ 164 h 345"/>
                <a:gd name="T38" fmla="*/ 166 w 345"/>
                <a:gd name="T39" fmla="*/ 168 h 345"/>
                <a:gd name="T40" fmla="*/ 136 w 345"/>
                <a:gd name="T41" fmla="*/ 168 h 345"/>
                <a:gd name="T42" fmla="*/ 136 w 345"/>
                <a:gd name="T43" fmla="*/ 100 h 345"/>
                <a:gd name="T44" fmla="*/ 164 w 345"/>
                <a:gd name="T45" fmla="*/ 100 h 345"/>
                <a:gd name="T46" fmla="*/ 205 w 345"/>
                <a:gd name="T47" fmla="*/ 107 h 345"/>
                <a:gd name="T48" fmla="*/ 217 w 345"/>
                <a:gd name="T49" fmla="*/ 134 h 345"/>
                <a:gd name="T50" fmla="*/ 198 w 345"/>
                <a:gd name="T51" fmla="*/ 164 h 345"/>
                <a:gd name="T52" fmla="*/ 103 w 345"/>
                <a:gd name="T53" fmla="*/ 266 h 345"/>
                <a:gd name="T54" fmla="*/ 136 w 345"/>
                <a:gd name="T55" fmla="*/ 266 h 345"/>
                <a:gd name="T56" fmla="*/ 136 w 345"/>
                <a:gd name="T57" fmla="*/ 192 h 345"/>
                <a:gd name="T58" fmla="*/ 162 w 345"/>
                <a:gd name="T59" fmla="*/ 192 h 345"/>
                <a:gd name="T60" fmla="*/ 200 w 345"/>
                <a:gd name="T61" fmla="*/ 198 h 345"/>
                <a:gd name="T62" fmla="*/ 217 w 345"/>
                <a:gd name="T63" fmla="*/ 241 h 345"/>
                <a:gd name="T64" fmla="*/ 217 w 345"/>
                <a:gd name="T65" fmla="*/ 256 h 345"/>
                <a:gd name="T66" fmla="*/ 218 w 345"/>
                <a:gd name="T67" fmla="*/ 262 h 345"/>
                <a:gd name="T68" fmla="*/ 218 w 345"/>
                <a:gd name="T69" fmla="*/ 265 h 345"/>
                <a:gd name="T70" fmla="*/ 219 w 345"/>
                <a:gd name="T71" fmla="*/ 266 h 345"/>
                <a:gd name="T72" fmla="*/ 250 w 345"/>
                <a:gd name="T73" fmla="*/ 266 h 345"/>
                <a:gd name="T74" fmla="*/ 249 w 345"/>
                <a:gd name="T75" fmla="*/ 264 h 345"/>
                <a:gd name="T76" fmla="*/ 247 w 345"/>
                <a:gd name="T77" fmla="*/ 254 h 345"/>
                <a:gd name="T78" fmla="*/ 247 w 345"/>
                <a:gd name="T79" fmla="*/ 240 h 345"/>
                <a:gd name="T80" fmla="*/ 247 w 345"/>
                <a:gd name="T81" fmla="*/ 226 h 345"/>
                <a:gd name="T82" fmla="*/ 237 w 345"/>
                <a:gd name="T83" fmla="*/ 197 h 345"/>
                <a:gd name="T84" fmla="*/ 204 w 345"/>
                <a:gd name="T85" fmla="*/ 178 h 345"/>
                <a:gd name="T86" fmla="*/ 231 w 345"/>
                <a:gd name="T87" fmla="*/ 169 h 345"/>
                <a:gd name="T88" fmla="*/ 250 w 345"/>
                <a:gd name="T89" fmla="*/ 132 h 345"/>
                <a:gd name="T90" fmla="*/ 220 w 345"/>
                <a:gd name="T91" fmla="*/ 84 h 345"/>
                <a:gd name="T92" fmla="*/ 169 w 345"/>
                <a:gd name="T93" fmla="*/ 77 h 345"/>
                <a:gd name="T94" fmla="*/ 103 w 345"/>
                <a:gd name="T95" fmla="*/ 77 h 345"/>
                <a:gd name="T96" fmla="*/ 103 w 345"/>
                <a:gd name="T97" fmla="*/ 266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45" h="345">
                  <a:moveTo>
                    <a:pt x="277" y="68"/>
                  </a:moveTo>
                  <a:cubicBezTo>
                    <a:pt x="306" y="96"/>
                    <a:pt x="320" y="131"/>
                    <a:pt x="320" y="172"/>
                  </a:cubicBezTo>
                  <a:cubicBezTo>
                    <a:pt x="320" y="213"/>
                    <a:pt x="306" y="249"/>
                    <a:pt x="277" y="278"/>
                  </a:cubicBezTo>
                  <a:cubicBezTo>
                    <a:pt x="248" y="307"/>
                    <a:pt x="213" y="322"/>
                    <a:pt x="172" y="322"/>
                  </a:cubicBezTo>
                  <a:cubicBezTo>
                    <a:pt x="131" y="322"/>
                    <a:pt x="96" y="307"/>
                    <a:pt x="67" y="278"/>
                  </a:cubicBezTo>
                  <a:cubicBezTo>
                    <a:pt x="38" y="249"/>
                    <a:pt x="24" y="213"/>
                    <a:pt x="24" y="172"/>
                  </a:cubicBezTo>
                  <a:cubicBezTo>
                    <a:pt x="24" y="131"/>
                    <a:pt x="38" y="96"/>
                    <a:pt x="67" y="68"/>
                  </a:cubicBezTo>
                  <a:cubicBezTo>
                    <a:pt x="96" y="38"/>
                    <a:pt x="131" y="23"/>
                    <a:pt x="172" y="23"/>
                  </a:cubicBezTo>
                  <a:cubicBezTo>
                    <a:pt x="213" y="23"/>
                    <a:pt x="248" y="38"/>
                    <a:pt x="277" y="68"/>
                  </a:cubicBezTo>
                  <a:close/>
                  <a:moveTo>
                    <a:pt x="295" y="50"/>
                  </a:moveTo>
                  <a:cubicBezTo>
                    <a:pt x="261" y="17"/>
                    <a:pt x="220" y="0"/>
                    <a:pt x="172" y="0"/>
                  </a:cubicBezTo>
                  <a:cubicBezTo>
                    <a:pt x="125" y="0"/>
                    <a:pt x="84" y="17"/>
                    <a:pt x="51" y="50"/>
                  </a:cubicBezTo>
                  <a:cubicBezTo>
                    <a:pt x="17" y="84"/>
                    <a:pt x="0" y="125"/>
                    <a:pt x="0" y="172"/>
                  </a:cubicBezTo>
                  <a:cubicBezTo>
                    <a:pt x="0" y="220"/>
                    <a:pt x="17" y="261"/>
                    <a:pt x="50" y="295"/>
                  </a:cubicBezTo>
                  <a:cubicBezTo>
                    <a:pt x="83" y="329"/>
                    <a:pt x="124" y="345"/>
                    <a:pt x="172" y="345"/>
                  </a:cubicBezTo>
                  <a:cubicBezTo>
                    <a:pt x="220" y="345"/>
                    <a:pt x="261" y="329"/>
                    <a:pt x="295" y="295"/>
                  </a:cubicBezTo>
                  <a:cubicBezTo>
                    <a:pt x="328" y="261"/>
                    <a:pt x="345" y="220"/>
                    <a:pt x="345" y="172"/>
                  </a:cubicBezTo>
                  <a:cubicBezTo>
                    <a:pt x="345" y="124"/>
                    <a:pt x="328" y="84"/>
                    <a:pt x="295" y="50"/>
                  </a:cubicBezTo>
                  <a:close/>
                  <a:moveTo>
                    <a:pt x="198" y="164"/>
                  </a:moveTo>
                  <a:cubicBezTo>
                    <a:pt x="191" y="167"/>
                    <a:pt x="180" y="168"/>
                    <a:pt x="166" y="168"/>
                  </a:cubicBezTo>
                  <a:cubicBezTo>
                    <a:pt x="136" y="168"/>
                    <a:pt x="136" y="168"/>
                    <a:pt x="136" y="168"/>
                  </a:cubicBezTo>
                  <a:cubicBezTo>
                    <a:pt x="136" y="100"/>
                    <a:pt x="136" y="100"/>
                    <a:pt x="136" y="100"/>
                  </a:cubicBezTo>
                  <a:cubicBezTo>
                    <a:pt x="164" y="100"/>
                    <a:pt x="164" y="100"/>
                    <a:pt x="164" y="100"/>
                  </a:cubicBezTo>
                  <a:cubicBezTo>
                    <a:pt x="183" y="100"/>
                    <a:pt x="196" y="102"/>
                    <a:pt x="205" y="107"/>
                  </a:cubicBezTo>
                  <a:cubicBezTo>
                    <a:pt x="213" y="112"/>
                    <a:pt x="217" y="121"/>
                    <a:pt x="217" y="134"/>
                  </a:cubicBezTo>
                  <a:cubicBezTo>
                    <a:pt x="217" y="149"/>
                    <a:pt x="211" y="159"/>
                    <a:pt x="198" y="164"/>
                  </a:cubicBezTo>
                  <a:close/>
                  <a:moveTo>
                    <a:pt x="103" y="266"/>
                  </a:moveTo>
                  <a:cubicBezTo>
                    <a:pt x="136" y="266"/>
                    <a:pt x="136" y="266"/>
                    <a:pt x="136" y="266"/>
                  </a:cubicBezTo>
                  <a:cubicBezTo>
                    <a:pt x="136" y="192"/>
                    <a:pt x="136" y="192"/>
                    <a:pt x="136" y="192"/>
                  </a:cubicBezTo>
                  <a:cubicBezTo>
                    <a:pt x="162" y="192"/>
                    <a:pt x="162" y="192"/>
                    <a:pt x="162" y="192"/>
                  </a:cubicBezTo>
                  <a:cubicBezTo>
                    <a:pt x="180" y="192"/>
                    <a:pt x="192" y="193"/>
                    <a:pt x="200" y="198"/>
                  </a:cubicBezTo>
                  <a:cubicBezTo>
                    <a:pt x="211" y="205"/>
                    <a:pt x="217" y="219"/>
                    <a:pt x="217" y="241"/>
                  </a:cubicBezTo>
                  <a:cubicBezTo>
                    <a:pt x="217" y="256"/>
                    <a:pt x="217" y="256"/>
                    <a:pt x="217" y="256"/>
                  </a:cubicBezTo>
                  <a:cubicBezTo>
                    <a:pt x="218" y="262"/>
                    <a:pt x="218" y="262"/>
                    <a:pt x="218" y="262"/>
                  </a:cubicBezTo>
                  <a:cubicBezTo>
                    <a:pt x="218" y="263"/>
                    <a:pt x="218" y="264"/>
                    <a:pt x="218" y="265"/>
                  </a:cubicBezTo>
                  <a:cubicBezTo>
                    <a:pt x="219" y="265"/>
                    <a:pt x="219" y="266"/>
                    <a:pt x="219" y="266"/>
                  </a:cubicBezTo>
                  <a:cubicBezTo>
                    <a:pt x="250" y="266"/>
                    <a:pt x="250" y="266"/>
                    <a:pt x="250" y="266"/>
                  </a:cubicBezTo>
                  <a:cubicBezTo>
                    <a:pt x="249" y="264"/>
                    <a:pt x="249" y="264"/>
                    <a:pt x="249" y="264"/>
                  </a:cubicBezTo>
                  <a:cubicBezTo>
                    <a:pt x="248" y="263"/>
                    <a:pt x="248" y="259"/>
                    <a:pt x="247" y="254"/>
                  </a:cubicBezTo>
                  <a:cubicBezTo>
                    <a:pt x="247" y="249"/>
                    <a:pt x="247" y="244"/>
                    <a:pt x="247" y="240"/>
                  </a:cubicBezTo>
                  <a:cubicBezTo>
                    <a:pt x="247" y="226"/>
                    <a:pt x="247" y="226"/>
                    <a:pt x="247" y="226"/>
                  </a:cubicBezTo>
                  <a:cubicBezTo>
                    <a:pt x="247" y="217"/>
                    <a:pt x="244" y="207"/>
                    <a:pt x="237" y="197"/>
                  </a:cubicBezTo>
                  <a:cubicBezTo>
                    <a:pt x="230" y="187"/>
                    <a:pt x="219" y="181"/>
                    <a:pt x="204" y="178"/>
                  </a:cubicBezTo>
                  <a:cubicBezTo>
                    <a:pt x="216" y="176"/>
                    <a:pt x="225" y="173"/>
                    <a:pt x="231" y="169"/>
                  </a:cubicBezTo>
                  <a:cubicBezTo>
                    <a:pt x="244" y="161"/>
                    <a:pt x="250" y="148"/>
                    <a:pt x="250" y="132"/>
                  </a:cubicBezTo>
                  <a:cubicBezTo>
                    <a:pt x="250" y="108"/>
                    <a:pt x="240" y="92"/>
                    <a:pt x="220" y="84"/>
                  </a:cubicBezTo>
                  <a:cubicBezTo>
                    <a:pt x="210" y="79"/>
                    <a:pt x="192" y="77"/>
                    <a:pt x="169" y="77"/>
                  </a:cubicBezTo>
                  <a:cubicBezTo>
                    <a:pt x="103" y="77"/>
                    <a:pt x="103" y="77"/>
                    <a:pt x="103" y="77"/>
                  </a:cubicBezTo>
                  <a:lnTo>
                    <a:pt x="103" y="266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26">
              <a:extLst>
                <a:ext uri="{FF2B5EF4-FFF2-40B4-BE49-F238E27FC236}">
                  <a16:creationId xmlns:a16="http://schemas.microsoft.com/office/drawing/2014/main" id="{1C181752-AA5D-48E5-B1BF-DFEB698DA5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66" y="0"/>
              <a:ext cx="733" cy="733"/>
            </a:xfrm>
            <a:custGeom>
              <a:avLst/>
              <a:gdLst>
                <a:gd name="T0" fmla="*/ 4176 w 4576"/>
                <a:gd name="T1" fmla="*/ 996 h 4576"/>
                <a:gd name="T2" fmla="*/ 4106 w 4576"/>
                <a:gd name="T3" fmla="*/ 1355 h 4576"/>
                <a:gd name="T4" fmla="*/ 2907 w 4576"/>
                <a:gd name="T5" fmla="*/ 1262 h 4576"/>
                <a:gd name="T6" fmla="*/ 2797 w 4576"/>
                <a:gd name="T7" fmla="*/ 1612 h 4576"/>
                <a:gd name="T8" fmla="*/ 4141 w 4576"/>
                <a:gd name="T9" fmla="*/ 2094 h 4576"/>
                <a:gd name="T10" fmla="*/ 4386 w 4576"/>
                <a:gd name="T11" fmla="*/ 2839 h 4576"/>
                <a:gd name="T12" fmla="*/ 3944 w 4576"/>
                <a:gd name="T13" fmla="*/ 3672 h 4576"/>
                <a:gd name="T14" fmla="*/ 3173 w 4576"/>
                <a:gd name="T15" fmla="*/ 3966 h 4576"/>
                <a:gd name="T16" fmla="*/ 2263 w 4576"/>
                <a:gd name="T17" fmla="*/ 3848 h 4576"/>
                <a:gd name="T18" fmla="*/ 2082 w 4576"/>
                <a:gd name="T19" fmla="*/ 3429 h 4576"/>
                <a:gd name="T20" fmla="*/ 2101 w 4576"/>
                <a:gd name="T21" fmla="*/ 3327 h 4576"/>
                <a:gd name="T22" fmla="*/ 2301 w 4576"/>
                <a:gd name="T23" fmla="*/ 3133 h 4576"/>
                <a:gd name="T24" fmla="*/ 2390 w 4576"/>
                <a:gd name="T25" fmla="*/ 3119 h 4576"/>
                <a:gd name="T26" fmla="*/ 2659 w 4576"/>
                <a:gd name="T27" fmla="*/ 3526 h 4576"/>
                <a:gd name="T28" fmla="*/ 3240 w 4576"/>
                <a:gd name="T29" fmla="*/ 3784 h 4576"/>
                <a:gd name="T30" fmla="*/ 3753 w 4576"/>
                <a:gd name="T31" fmla="*/ 3318 h 4576"/>
                <a:gd name="T32" fmla="*/ 2217 w 4576"/>
                <a:gd name="T33" fmla="*/ 2488 h 4576"/>
                <a:gd name="T34" fmla="*/ 2812 w 4576"/>
                <a:gd name="T35" fmla="*/ 701 h 4576"/>
                <a:gd name="T36" fmla="*/ 3564 w 4576"/>
                <a:gd name="T37" fmla="*/ 766 h 4576"/>
                <a:gd name="T38" fmla="*/ 4065 w 4576"/>
                <a:gd name="T39" fmla="*/ 848 h 4576"/>
                <a:gd name="T40" fmla="*/ 2288 w 4576"/>
                <a:gd name="T41" fmla="*/ 0 h 4576"/>
                <a:gd name="T42" fmla="*/ 0 w 4576"/>
                <a:gd name="T43" fmla="*/ 2288 h 4576"/>
                <a:gd name="T44" fmla="*/ 445 w 4576"/>
                <a:gd name="T45" fmla="*/ 3644 h 4576"/>
                <a:gd name="T46" fmla="*/ 616 w 4576"/>
                <a:gd name="T47" fmla="*/ 3581 h 4576"/>
                <a:gd name="T48" fmla="*/ 610 w 4576"/>
                <a:gd name="T49" fmla="*/ 3402 h 4576"/>
                <a:gd name="T50" fmla="*/ 565 w 4576"/>
                <a:gd name="T51" fmla="*/ 1982 h 4576"/>
                <a:gd name="T52" fmla="*/ 245 w 4576"/>
                <a:gd name="T53" fmla="*/ 1998 h 4576"/>
                <a:gd name="T54" fmla="*/ 261 w 4576"/>
                <a:gd name="T55" fmla="*/ 1735 h 4576"/>
                <a:gd name="T56" fmla="*/ 579 w 4576"/>
                <a:gd name="T57" fmla="*/ 1707 h 4576"/>
                <a:gd name="T58" fmla="*/ 596 w 4576"/>
                <a:gd name="T59" fmla="*/ 1479 h 4576"/>
                <a:gd name="T60" fmla="*/ 1542 w 4576"/>
                <a:gd name="T61" fmla="*/ 623 h 4576"/>
                <a:gd name="T62" fmla="*/ 1920 w 4576"/>
                <a:gd name="T63" fmla="*/ 561 h 4576"/>
                <a:gd name="T64" fmla="*/ 2018 w 4576"/>
                <a:gd name="T65" fmla="*/ 558 h 4576"/>
                <a:gd name="T66" fmla="*/ 2242 w 4576"/>
                <a:gd name="T67" fmla="*/ 603 h 4576"/>
                <a:gd name="T68" fmla="*/ 2508 w 4576"/>
                <a:gd name="T69" fmla="*/ 807 h 4576"/>
                <a:gd name="T70" fmla="*/ 2505 w 4576"/>
                <a:gd name="T71" fmla="*/ 873 h 4576"/>
                <a:gd name="T72" fmla="*/ 2379 w 4576"/>
                <a:gd name="T73" fmla="*/ 1020 h 4576"/>
                <a:gd name="T74" fmla="*/ 2278 w 4576"/>
                <a:gd name="T75" fmla="*/ 1033 h 4576"/>
                <a:gd name="T76" fmla="*/ 2065 w 4576"/>
                <a:gd name="T77" fmla="*/ 927 h 4576"/>
                <a:gd name="T78" fmla="*/ 1657 w 4576"/>
                <a:gd name="T79" fmla="*/ 818 h 4576"/>
                <a:gd name="T80" fmla="*/ 1466 w 4576"/>
                <a:gd name="T81" fmla="*/ 1048 h 4576"/>
                <a:gd name="T82" fmla="*/ 1438 w 4576"/>
                <a:gd name="T83" fmla="*/ 1664 h 4576"/>
                <a:gd name="T84" fmla="*/ 2218 w 4576"/>
                <a:gd name="T85" fmla="*/ 1651 h 4576"/>
                <a:gd name="T86" fmla="*/ 2218 w 4576"/>
                <a:gd name="T87" fmla="*/ 1831 h 4576"/>
                <a:gd name="T88" fmla="*/ 1959 w 4576"/>
                <a:gd name="T89" fmla="*/ 1950 h 4576"/>
                <a:gd name="T90" fmla="*/ 1431 w 4576"/>
                <a:gd name="T91" fmla="*/ 1957 h 4576"/>
                <a:gd name="T92" fmla="*/ 1454 w 4576"/>
                <a:gd name="T93" fmla="*/ 3469 h 4576"/>
                <a:gd name="T94" fmla="*/ 1482 w 4576"/>
                <a:gd name="T95" fmla="*/ 3663 h 4576"/>
                <a:gd name="T96" fmla="*/ 1961 w 4576"/>
                <a:gd name="T97" fmla="*/ 3789 h 4576"/>
                <a:gd name="T98" fmla="*/ 1965 w 4576"/>
                <a:gd name="T99" fmla="*/ 3947 h 4576"/>
                <a:gd name="T100" fmla="*/ 583 w 4576"/>
                <a:gd name="T101" fmla="*/ 3814 h 4576"/>
                <a:gd name="T102" fmla="*/ 2288 w 4576"/>
                <a:gd name="T103" fmla="*/ 4576 h 4576"/>
                <a:gd name="T104" fmla="*/ 4576 w 4576"/>
                <a:gd name="T105" fmla="*/ 2288 h 4576"/>
                <a:gd name="T106" fmla="*/ 4176 w 4576"/>
                <a:gd name="T107" fmla="*/ 996 h 4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576" h="4576">
                  <a:moveTo>
                    <a:pt x="4176" y="996"/>
                  </a:moveTo>
                  <a:cubicBezTo>
                    <a:pt x="4148" y="1112"/>
                    <a:pt x="4134" y="1232"/>
                    <a:pt x="4106" y="1355"/>
                  </a:cubicBezTo>
                  <a:cubicBezTo>
                    <a:pt x="3763" y="1310"/>
                    <a:pt x="3360" y="1278"/>
                    <a:pt x="2907" y="1262"/>
                  </a:cubicBezTo>
                  <a:cubicBezTo>
                    <a:pt x="2871" y="1377"/>
                    <a:pt x="2836" y="1489"/>
                    <a:pt x="2797" y="1612"/>
                  </a:cubicBezTo>
                  <a:cubicBezTo>
                    <a:pt x="3555" y="1659"/>
                    <a:pt x="3923" y="1858"/>
                    <a:pt x="4141" y="2094"/>
                  </a:cubicBezTo>
                  <a:cubicBezTo>
                    <a:pt x="4354" y="2332"/>
                    <a:pt x="4399" y="2594"/>
                    <a:pt x="4386" y="2839"/>
                  </a:cubicBezTo>
                  <a:cubicBezTo>
                    <a:pt x="4359" y="3235"/>
                    <a:pt x="4184" y="3486"/>
                    <a:pt x="3944" y="3672"/>
                  </a:cubicBezTo>
                  <a:cubicBezTo>
                    <a:pt x="3702" y="3855"/>
                    <a:pt x="3408" y="3946"/>
                    <a:pt x="3173" y="3966"/>
                  </a:cubicBezTo>
                  <a:cubicBezTo>
                    <a:pt x="2826" y="3991"/>
                    <a:pt x="2362" y="3909"/>
                    <a:pt x="2263" y="3848"/>
                  </a:cubicBezTo>
                  <a:cubicBezTo>
                    <a:pt x="2204" y="3713"/>
                    <a:pt x="2145" y="3577"/>
                    <a:pt x="2082" y="3429"/>
                  </a:cubicBezTo>
                  <a:cubicBezTo>
                    <a:pt x="2067" y="3397"/>
                    <a:pt x="2057" y="3365"/>
                    <a:pt x="2101" y="3327"/>
                  </a:cubicBezTo>
                  <a:cubicBezTo>
                    <a:pt x="2168" y="3262"/>
                    <a:pt x="2233" y="3200"/>
                    <a:pt x="2301" y="3133"/>
                  </a:cubicBezTo>
                  <a:cubicBezTo>
                    <a:pt x="2332" y="3104"/>
                    <a:pt x="2365" y="3076"/>
                    <a:pt x="2390" y="3119"/>
                  </a:cubicBezTo>
                  <a:cubicBezTo>
                    <a:pt x="2484" y="3262"/>
                    <a:pt x="2571" y="3394"/>
                    <a:pt x="2659" y="3526"/>
                  </a:cubicBezTo>
                  <a:cubicBezTo>
                    <a:pt x="2758" y="3673"/>
                    <a:pt x="2910" y="3806"/>
                    <a:pt x="3240" y="3784"/>
                  </a:cubicBezTo>
                  <a:cubicBezTo>
                    <a:pt x="3519" y="3759"/>
                    <a:pt x="3730" y="3549"/>
                    <a:pt x="3753" y="3318"/>
                  </a:cubicBezTo>
                  <a:cubicBezTo>
                    <a:pt x="3777" y="2889"/>
                    <a:pt x="3344" y="2585"/>
                    <a:pt x="2217" y="2488"/>
                  </a:cubicBezTo>
                  <a:cubicBezTo>
                    <a:pt x="2433" y="1835"/>
                    <a:pt x="2644" y="1203"/>
                    <a:pt x="2812" y="701"/>
                  </a:cubicBezTo>
                  <a:cubicBezTo>
                    <a:pt x="3080" y="713"/>
                    <a:pt x="3328" y="735"/>
                    <a:pt x="3564" y="766"/>
                  </a:cubicBezTo>
                  <a:cubicBezTo>
                    <a:pt x="3740" y="788"/>
                    <a:pt x="3902" y="829"/>
                    <a:pt x="4065" y="848"/>
                  </a:cubicBezTo>
                  <a:cubicBezTo>
                    <a:pt x="3646" y="330"/>
                    <a:pt x="3006" y="0"/>
                    <a:pt x="2288" y="0"/>
                  </a:cubicBezTo>
                  <a:cubicBezTo>
                    <a:pt x="1024" y="0"/>
                    <a:pt x="0" y="1024"/>
                    <a:pt x="0" y="2288"/>
                  </a:cubicBezTo>
                  <a:cubicBezTo>
                    <a:pt x="0" y="2796"/>
                    <a:pt x="165" y="3264"/>
                    <a:pt x="445" y="3644"/>
                  </a:cubicBezTo>
                  <a:cubicBezTo>
                    <a:pt x="542" y="3645"/>
                    <a:pt x="609" y="3623"/>
                    <a:pt x="616" y="3581"/>
                  </a:cubicBezTo>
                  <a:cubicBezTo>
                    <a:pt x="625" y="3538"/>
                    <a:pt x="618" y="3470"/>
                    <a:pt x="610" y="3402"/>
                  </a:cubicBezTo>
                  <a:cubicBezTo>
                    <a:pt x="564" y="2953"/>
                    <a:pt x="548" y="2468"/>
                    <a:pt x="565" y="1982"/>
                  </a:cubicBezTo>
                  <a:cubicBezTo>
                    <a:pt x="449" y="1987"/>
                    <a:pt x="345" y="1992"/>
                    <a:pt x="245" y="1998"/>
                  </a:cubicBezTo>
                  <a:cubicBezTo>
                    <a:pt x="249" y="1908"/>
                    <a:pt x="254" y="1823"/>
                    <a:pt x="261" y="1735"/>
                  </a:cubicBezTo>
                  <a:cubicBezTo>
                    <a:pt x="360" y="1725"/>
                    <a:pt x="465" y="1717"/>
                    <a:pt x="579" y="1707"/>
                  </a:cubicBezTo>
                  <a:cubicBezTo>
                    <a:pt x="584" y="1630"/>
                    <a:pt x="590" y="1555"/>
                    <a:pt x="596" y="1479"/>
                  </a:cubicBezTo>
                  <a:cubicBezTo>
                    <a:pt x="648" y="1016"/>
                    <a:pt x="1136" y="732"/>
                    <a:pt x="1542" y="623"/>
                  </a:cubicBezTo>
                  <a:cubicBezTo>
                    <a:pt x="1723" y="579"/>
                    <a:pt x="1833" y="565"/>
                    <a:pt x="1920" y="561"/>
                  </a:cubicBezTo>
                  <a:cubicBezTo>
                    <a:pt x="1951" y="560"/>
                    <a:pt x="1985" y="558"/>
                    <a:pt x="2018" y="558"/>
                  </a:cubicBezTo>
                  <a:cubicBezTo>
                    <a:pt x="2102" y="558"/>
                    <a:pt x="2188" y="566"/>
                    <a:pt x="2242" y="603"/>
                  </a:cubicBezTo>
                  <a:cubicBezTo>
                    <a:pt x="2330" y="669"/>
                    <a:pt x="2416" y="734"/>
                    <a:pt x="2508" y="807"/>
                  </a:cubicBezTo>
                  <a:cubicBezTo>
                    <a:pt x="2518" y="819"/>
                    <a:pt x="2528" y="839"/>
                    <a:pt x="2505" y="873"/>
                  </a:cubicBezTo>
                  <a:cubicBezTo>
                    <a:pt x="2463" y="922"/>
                    <a:pt x="2422" y="969"/>
                    <a:pt x="2379" y="1020"/>
                  </a:cubicBezTo>
                  <a:cubicBezTo>
                    <a:pt x="2354" y="1050"/>
                    <a:pt x="2313" y="1042"/>
                    <a:pt x="2278" y="1033"/>
                  </a:cubicBezTo>
                  <a:cubicBezTo>
                    <a:pt x="2206" y="996"/>
                    <a:pt x="2136" y="962"/>
                    <a:pt x="2065" y="927"/>
                  </a:cubicBezTo>
                  <a:cubicBezTo>
                    <a:pt x="1937" y="870"/>
                    <a:pt x="1804" y="812"/>
                    <a:pt x="1657" y="818"/>
                  </a:cubicBezTo>
                  <a:cubicBezTo>
                    <a:pt x="1565" y="825"/>
                    <a:pt x="1475" y="919"/>
                    <a:pt x="1466" y="1048"/>
                  </a:cubicBezTo>
                  <a:cubicBezTo>
                    <a:pt x="1453" y="1244"/>
                    <a:pt x="1445" y="1446"/>
                    <a:pt x="1438" y="1664"/>
                  </a:cubicBezTo>
                  <a:cubicBezTo>
                    <a:pt x="1694" y="1656"/>
                    <a:pt x="1949" y="1652"/>
                    <a:pt x="2218" y="1651"/>
                  </a:cubicBezTo>
                  <a:cubicBezTo>
                    <a:pt x="2218" y="1712"/>
                    <a:pt x="2218" y="1768"/>
                    <a:pt x="2218" y="1831"/>
                  </a:cubicBezTo>
                  <a:cubicBezTo>
                    <a:pt x="2130" y="1870"/>
                    <a:pt x="2047" y="1910"/>
                    <a:pt x="1959" y="1950"/>
                  </a:cubicBezTo>
                  <a:cubicBezTo>
                    <a:pt x="1778" y="1952"/>
                    <a:pt x="1605" y="1954"/>
                    <a:pt x="1431" y="1957"/>
                  </a:cubicBezTo>
                  <a:cubicBezTo>
                    <a:pt x="1423" y="2475"/>
                    <a:pt x="1430" y="2992"/>
                    <a:pt x="1454" y="3469"/>
                  </a:cubicBezTo>
                  <a:cubicBezTo>
                    <a:pt x="1458" y="3541"/>
                    <a:pt x="1462" y="3614"/>
                    <a:pt x="1482" y="3663"/>
                  </a:cubicBezTo>
                  <a:cubicBezTo>
                    <a:pt x="1507" y="3725"/>
                    <a:pt x="1650" y="3772"/>
                    <a:pt x="1961" y="3789"/>
                  </a:cubicBezTo>
                  <a:cubicBezTo>
                    <a:pt x="1962" y="3844"/>
                    <a:pt x="1964" y="3895"/>
                    <a:pt x="1965" y="3947"/>
                  </a:cubicBezTo>
                  <a:cubicBezTo>
                    <a:pt x="1459" y="3932"/>
                    <a:pt x="973" y="3884"/>
                    <a:pt x="583" y="3814"/>
                  </a:cubicBezTo>
                  <a:cubicBezTo>
                    <a:pt x="1002" y="4282"/>
                    <a:pt x="1611" y="4576"/>
                    <a:pt x="2288" y="4576"/>
                  </a:cubicBezTo>
                  <a:cubicBezTo>
                    <a:pt x="3552" y="4576"/>
                    <a:pt x="4576" y="3552"/>
                    <a:pt x="4576" y="2288"/>
                  </a:cubicBezTo>
                  <a:cubicBezTo>
                    <a:pt x="4576" y="1809"/>
                    <a:pt x="4428" y="1364"/>
                    <a:pt x="4176" y="996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27">
              <a:extLst>
                <a:ext uri="{FF2B5EF4-FFF2-40B4-BE49-F238E27FC236}">
                  <a16:creationId xmlns:a16="http://schemas.microsoft.com/office/drawing/2014/main" id="{7C566761-B5D4-457C-92C2-7F809697D4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60" y="61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317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651392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FC9411D-BC96-4E78-BA86-AE555DEC231E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457200" y="457200"/>
            <a:ext cx="11274552" cy="753995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7A8562-B6C4-4F72-9A77-9CE22CA5E603}"/>
              </a:ext>
            </a:extLst>
          </p:cNvPr>
          <p:cNvSpPr txBox="1"/>
          <p:nvPr userDrawn="1"/>
        </p:nvSpPr>
        <p:spPr>
          <a:xfrm>
            <a:off x="609779" y="6501327"/>
            <a:ext cx="480901" cy="1046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4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chemeClr val="accent5"/>
              </a:buClr>
            </a:pPr>
            <a:r>
              <a:rPr lang="en-US" sz="800" kern="100" cap="all" spc="50" dirty="0">
                <a:solidFill>
                  <a:schemeClr val="tx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| ©2020 F5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FC7C42-B2DD-4FEE-B3DC-79EBB56C4AAB}"/>
              </a:ext>
            </a:extLst>
          </p:cNvPr>
          <p:cNvSpPr txBox="1"/>
          <p:nvPr userDrawn="1"/>
        </p:nvSpPr>
        <p:spPr>
          <a:xfrm>
            <a:off x="6805" y="6501327"/>
            <a:ext cx="567398" cy="1046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4" algn="r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chemeClr val="accent5"/>
              </a:buClr>
              <a:buFont typeface="Arial" panose="020B0604020202020204" pitchFamily="34" charset="0"/>
              <a:buChar char="​"/>
            </a:pPr>
            <a:fld id="{CB0320B6-2A61-43CE-9396-B5C4FB4B7D43}" type="slidenum">
              <a:rPr lang="en-US" sz="800" kern="100" cap="all" spc="50" smtClean="0">
                <a:solidFill>
                  <a:schemeClr val="tx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pPr marL="0" lvl="4" algn="r">
                <a:lnSpc>
                  <a:spcPct val="85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5"/>
                </a:buClr>
                <a:buFont typeface="Arial" panose="020B0604020202020204" pitchFamily="34" charset="0"/>
                <a:buChar char="​"/>
              </a:pPr>
              <a:t>‹#›</a:t>
            </a:fld>
            <a:endParaRPr lang="en-US" sz="800" kern="100" cap="all" spc="50" dirty="0">
              <a:solidFill>
                <a:schemeClr val="tx1"/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</p:txBody>
      </p:sp>
      <p:grpSp>
        <p:nvGrpSpPr>
          <p:cNvPr id="9" name="Group 22">
            <a:extLst>
              <a:ext uri="{FF2B5EF4-FFF2-40B4-BE49-F238E27FC236}">
                <a16:creationId xmlns:a16="http://schemas.microsoft.com/office/drawing/2014/main" id="{29626AFC-C13A-41B0-9A82-B92C271DFB37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1489503" y="6431000"/>
            <a:ext cx="245297" cy="245297"/>
            <a:chOff x="5266" y="0"/>
            <a:chExt cx="733" cy="733"/>
          </a:xfrm>
          <a:solidFill>
            <a:schemeClr val="bg2"/>
          </a:solidFill>
        </p:grpSpPr>
        <p:sp>
          <p:nvSpPr>
            <p:cNvPr id="10" name="Freeform 24">
              <a:extLst>
                <a:ext uri="{FF2B5EF4-FFF2-40B4-BE49-F238E27FC236}">
                  <a16:creationId xmlns:a16="http://schemas.microsoft.com/office/drawing/2014/main" id="{A2DC360D-71B4-488C-8896-2059F997540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60" y="61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73737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11" name="Freeform 25">
              <a:extLst>
                <a:ext uri="{FF2B5EF4-FFF2-40B4-BE49-F238E27FC236}">
                  <a16:creationId xmlns:a16="http://schemas.microsoft.com/office/drawing/2014/main" id="{A34EC3A7-51CE-4A8F-92FA-4B8859A37D3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11" y="645"/>
              <a:ext cx="55" cy="55"/>
            </a:xfrm>
            <a:custGeom>
              <a:avLst/>
              <a:gdLst>
                <a:gd name="T0" fmla="*/ 277 w 345"/>
                <a:gd name="T1" fmla="*/ 68 h 345"/>
                <a:gd name="T2" fmla="*/ 320 w 345"/>
                <a:gd name="T3" fmla="*/ 172 h 345"/>
                <a:gd name="T4" fmla="*/ 277 w 345"/>
                <a:gd name="T5" fmla="*/ 278 h 345"/>
                <a:gd name="T6" fmla="*/ 172 w 345"/>
                <a:gd name="T7" fmla="*/ 322 h 345"/>
                <a:gd name="T8" fmla="*/ 67 w 345"/>
                <a:gd name="T9" fmla="*/ 278 h 345"/>
                <a:gd name="T10" fmla="*/ 24 w 345"/>
                <a:gd name="T11" fmla="*/ 172 h 345"/>
                <a:gd name="T12" fmla="*/ 67 w 345"/>
                <a:gd name="T13" fmla="*/ 68 h 345"/>
                <a:gd name="T14" fmla="*/ 172 w 345"/>
                <a:gd name="T15" fmla="*/ 23 h 345"/>
                <a:gd name="T16" fmla="*/ 277 w 345"/>
                <a:gd name="T17" fmla="*/ 68 h 345"/>
                <a:gd name="T18" fmla="*/ 295 w 345"/>
                <a:gd name="T19" fmla="*/ 50 h 345"/>
                <a:gd name="T20" fmla="*/ 172 w 345"/>
                <a:gd name="T21" fmla="*/ 0 h 345"/>
                <a:gd name="T22" fmla="*/ 51 w 345"/>
                <a:gd name="T23" fmla="*/ 50 h 345"/>
                <a:gd name="T24" fmla="*/ 0 w 345"/>
                <a:gd name="T25" fmla="*/ 172 h 345"/>
                <a:gd name="T26" fmla="*/ 50 w 345"/>
                <a:gd name="T27" fmla="*/ 295 h 345"/>
                <a:gd name="T28" fmla="*/ 172 w 345"/>
                <a:gd name="T29" fmla="*/ 345 h 345"/>
                <a:gd name="T30" fmla="*/ 295 w 345"/>
                <a:gd name="T31" fmla="*/ 295 h 345"/>
                <a:gd name="T32" fmla="*/ 345 w 345"/>
                <a:gd name="T33" fmla="*/ 172 h 345"/>
                <a:gd name="T34" fmla="*/ 295 w 345"/>
                <a:gd name="T35" fmla="*/ 50 h 345"/>
                <a:gd name="T36" fmla="*/ 198 w 345"/>
                <a:gd name="T37" fmla="*/ 164 h 345"/>
                <a:gd name="T38" fmla="*/ 166 w 345"/>
                <a:gd name="T39" fmla="*/ 168 h 345"/>
                <a:gd name="T40" fmla="*/ 136 w 345"/>
                <a:gd name="T41" fmla="*/ 168 h 345"/>
                <a:gd name="T42" fmla="*/ 136 w 345"/>
                <a:gd name="T43" fmla="*/ 100 h 345"/>
                <a:gd name="T44" fmla="*/ 164 w 345"/>
                <a:gd name="T45" fmla="*/ 100 h 345"/>
                <a:gd name="T46" fmla="*/ 205 w 345"/>
                <a:gd name="T47" fmla="*/ 107 h 345"/>
                <a:gd name="T48" fmla="*/ 217 w 345"/>
                <a:gd name="T49" fmla="*/ 134 h 345"/>
                <a:gd name="T50" fmla="*/ 198 w 345"/>
                <a:gd name="T51" fmla="*/ 164 h 345"/>
                <a:gd name="T52" fmla="*/ 103 w 345"/>
                <a:gd name="T53" fmla="*/ 266 h 345"/>
                <a:gd name="T54" fmla="*/ 136 w 345"/>
                <a:gd name="T55" fmla="*/ 266 h 345"/>
                <a:gd name="T56" fmla="*/ 136 w 345"/>
                <a:gd name="T57" fmla="*/ 192 h 345"/>
                <a:gd name="T58" fmla="*/ 162 w 345"/>
                <a:gd name="T59" fmla="*/ 192 h 345"/>
                <a:gd name="T60" fmla="*/ 200 w 345"/>
                <a:gd name="T61" fmla="*/ 198 h 345"/>
                <a:gd name="T62" fmla="*/ 217 w 345"/>
                <a:gd name="T63" fmla="*/ 241 h 345"/>
                <a:gd name="T64" fmla="*/ 217 w 345"/>
                <a:gd name="T65" fmla="*/ 256 h 345"/>
                <a:gd name="T66" fmla="*/ 218 w 345"/>
                <a:gd name="T67" fmla="*/ 262 h 345"/>
                <a:gd name="T68" fmla="*/ 218 w 345"/>
                <a:gd name="T69" fmla="*/ 265 h 345"/>
                <a:gd name="T70" fmla="*/ 219 w 345"/>
                <a:gd name="T71" fmla="*/ 266 h 345"/>
                <a:gd name="T72" fmla="*/ 250 w 345"/>
                <a:gd name="T73" fmla="*/ 266 h 345"/>
                <a:gd name="T74" fmla="*/ 249 w 345"/>
                <a:gd name="T75" fmla="*/ 264 h 345"/>
                <a:gd name="T76" fmla="*/ 247 w 345"/>
                <a:gd name="T77" fmla="*/ 254 h 345"/>
                <a:gd name="T78" fmla="*/ 247 w 345"/>
                <a:gd name="T79" fmla="*/ 240 h 345"/>
                <a:gd name="T80" fmla="*/ 247 w 345"/>
                <a:gd name="T81" fmla="*/ 226 h 345"/>
                <a:gd name="T82" fmla="*/ 237 w 345"/>
                <a:gd name="T83" fmla="*/ 197 h 345"/>
                <a:gd name="T84" fmla="*/ 204 w 345"/>
                <a:gd name="T85" fmla="*/ 178 h 345"/>
                <a:gd name="T86" fmla="*/ 231 w 345"/>
                <a:gd name="T87" fmla="*/ 169 h 345"/>
                <a:gd name="T88" fmla="*/ 250 w 345"/>
                <a:gd name="T89" fmla="*/ 132 h 345"/>
                <a:gd name="T90" fmla="*/ 220 w 345"/>
                <a:gd name="T91" fmla="*/ 84 h 345"/>
                <a:gd name="T92" fmla="*/ 169 w 345"/>
                <a:gd name="T93" fmla="*/ 77 h 345"/>
                <a:gd name="T94" fmla="*/ 103 w 345"/>
                <a:gd name="T95" fmla="*/ 77 h 345"/>
                <a:gd name="T96" fmla="*/ 103 w 345"/>
                <a:gd name="T97" fmla="*/ 266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45" h="345">
                  <a:moveTo>
                    <a:pt x="277" y="68"/>
                  </a:moveTo>
                  <a:cubicBezTo>
                    <a:pt x="306" y="96"/>
                    <a:pt x="320" y="131"/>
                    <a:pt x="320" y="172"/>
                  </a:cubicBezTo>
                  <a:cubicBezTo>
                    <a:pt x="320" y="213"/>
                    <a:pt x="306" y="249"/>
                    <a:pt x="277" y="278"/>
                  </a:cubicBezTo>
                  <a:cubicBezTo>
                    <a:pt x="248" y="307"/>
                    <a:pt x="213" y="322"/>
                    <a:pt x="172" y="322"/>
                  </a:cubicBezTo>
                  <a:cubicBezTo>
                    <a:pt x="131" y="322"/>
                    <a:pt x="96" y="307"/>
                    <a:pt x="67" y="278"/>
                  </a:cubicBezTo>
                  <a:cubicBezTo>
                    <a:pt x="38" y="249"/>
                    <a:pt x="24" y="213"/>
                    <a:pt x="24" y="172"/>
                  </a:cubicBezTo>
                  <a:cubicBezTo>
                    <a:pt x="24" y="131"/>
                    <a:pt x="38" y="96"/>
                    <a:pt x="67" y="68"/>
                  </a:cubicBezTo>
                  <a:cubicBezTo>
                    <a:pt x="96" y="38"/>
                    <a:pt x="131" y="23"/>
                    <a:pt x="172" y="23"/>
                  </a:cubicBezTo>
                  <a:cubicBezTo>
                    <a:pt x="213" y="23"/>
                    <a:pt x="248" y="38"/>
                    <a:pt x="277" y="68"/>
                  </a:cubicBezTo>
                  <a:close/>
                  <a:moveTo>
                    <a:pt x="295" y="50"/>
                  </a:moveTo>
                  <a:cubicBezTo>
                    <a:pt x="261" y="17"/>
                    <a:pt x="220" y="0"/>
                    <a:pt x="172" y="0"/>
                  </a:cubicBezTo>
                  <a:cubicBezTo>
                    <a:pt x="125" y="0"/>
                    <a:pt x="84" y="17"/>
                    <a:pt x="51" y="50"/>
                  </a:cubicBezTo>
                  <a:cubicBezTo>
                    <a:pt x="17" y="84"/>
                    <a:pt x="0" y="125"/>
                    <a:pt x="0" y="172"/>
                  </a:cubicBezTo>
                  <a:cubicBezTo>
                    <a:pt x="0" y="220"/>
                    <a:pt x="17" y="261"/>
                    <a:pt x="50" y="295"/>
                  </a:cubicBezTo>
                  <a:cubicBezTo>
                    <a:pt x="83" y="329"/>
                    <a:pt x="124" y="345"/>
                    <a:pt x="172" y="345"/>
                  </a:cubicBezTo>
                  <a:cubicBezTo>
                    <a:pt x="220" y="345"/>
                    <a:pt x="261" y="329"/>
                    <a:pt x="295" y="295"/>
                  </a:cubicBezTo>
                  <a:cubicBezTo>
                    <a:pt x="328" y="261"/>
                    <a:pt x="345" y="220"/>
                    <a:pt x="345" y="172"/>
                  </a:cubicBezTo>
                  <a:cubicBezTo>
                    <a:pt x="345" y="124"/>
                    <a:pt x="328" y="84"/>
                    <a:pt x="295" y="50"/>
                  </a:cubicBezTo>
                  <a:close/>
                  <a:moveTo>
                    <a:pt x="198" y="164"/>
                  </a:moveTo>
                  <a:cubicBezTo>
                    <a:pt x="191" y="167"/>
                    <a:pt x="180" y="168"/>
                    <a:pt x="166" y="168"/>
                  </a:cubicBezTo>
                  <a:cubicBezTo>
                    <a:pt x="136" y="168"/>
                    <a:pt x="136" y="168"/>
                    <a:pt x="136" y="168"/>
                  </a:cubicBezTo>
                  <a:cubicBezTo>
                    <a:pt x="136" y="100"/>
                    <a:pt x="136" y="100"/>
                    <a:pt x="136" y="100"/>
                  </a:cubicBezTo>
                  <a:cubicBezTo>
                    <a:pt x="164" y="100"/>
                    <a:pt x="164" y="100"/>
                    <a:pt x="164" y="100"/>
                  </a:cubicBezTo>
                  <a:cubicBezTo>
                    <a:pt x="183" y="100"/>
                    <a:pt x="196" y="102"/>
                    <a:pt x="205" y="107"/>
                  </a:cubicBezTo>
                  <a:cubicBezTo>
                    <a:pt x="213" y="112"/>
                    <a:pt x="217" y="121"/>
                    <a:pt x="217" y="134"/>
                  </a:cubicBezTo>
                  <a:cubicBezTo>
                    <a:pt x="217" y="149"/>
                    <a:pt x="211" y="159"/>
                    <a:pt x="198" y="164"/>
                  </a:cubicBezTo>
                  <a:close/>
                  <a:moveTo>
                    <a:pt x="103" y="266"/>
                  </a:moveTo>
                  <a:cubicBezTo>
                    <a:pt x="136" y="266"/>
                    <a:pt x="136" y="266"/>
                    <a:pt x="136" y="266"/>
                  </a:cubicBezTo>
                  <a:cubicBezTo>
                    <a:pt x="136" y="192"/>
                    <a:pt x="136" y="192"/>
                    <a:pt x="136" y="192"/>
                  </a:cubicBezTo>
                  <a:cubicBezTo>
                    <a:pt x="162" y="192"/>
                    <a:pt x="162" y="192"/>
                    <a:pt x="162" y="192"/>
                  </a:cubicBezTo>
                  <a:cubicBezTo>
                    <a:pt x="180" y="192"/>
                    <a:pt x="192" y="193"/>
                    <a:pt x="200" y="198"/>
                  </a:cubicBezTo>
                  <a:cubicBezTo>
                    <a:pt x="211" y="205"/>
                    <a:pt x="217" y="219"/>
                    <a:pt x="217" y="241"/>
                  </a:cubicBezTo>
                  <a:cubicBezTo>
                    <a:pt x="217" y="256"/>
                    <a:pt x="217" y="256"/>
                    <a:pt x="217" y="256"/>
                  </a:cubicBezTo>
                  <a:cubicBezTo>
                    <a:pt x="218" y="262"/>
                    <a:pt x="218" y="262"/>
                    <a:pt x="218" y="262"/>
                  </a:cubicBezTo>
                  <a:cubicBezTo>
                    <a:pt x="218" y="263"/>
                    <a:pt x="218" y="264"/>
                    <a:pt x="218" y="265"/>
                  </a:cubicBezTo>
                  <a:cubicBezTo>
                    <a:pt x="219" y="265"/>
                    <a:pt x="219" y="266"/>
                    <a:pt x="219" y="266"/>
                  </a:cubicBezTo>
                  <a:cubicBezTo>
                    <a:pt x="250" y="266"/>
                    <a:pt x="250" y="266"/>
                    <a:pt x="250" y="266"/>
                  </a:cubicBezTo>
                  <a:cubicBezTo>
                    <a:pt x="249" y="264"/>
                    <a:pt x="249" y="264"/>
                    <a:pt x="249" y="264"/>
                  </a:cubicBezTo>
                  <a:cubicBezTo>
                    <a:pt x="248" y="263"/>
                    <a:pt x="248" y="259"/>
                    <a:pt x="247" y="254"/>
                  </a:cubicBezTo>
                  <a:cubicBezTo>
                    <a:pt x="247" y="249"/>
                    <a:pt x="247" y="244"/>
                    <a:pt x="247" y="240"/>
                  </a:cubicBezTo>
                  <a:cubicBezTo>
                    <a:pt x="247" y="226"/>
                    <a:pt x="247" y="226"/>
                    <a:pt x="247" y="226"/>
                  </a:cubicBezTo>
                  <a:cubicBezTo>
                    <a:pt x="247" y="217"/>
                    <a:pt x="244" y="207"/>
                    <a:pt x="237" y="197"/>
                  </a:cubicBezTo>
                  <a:cubicBezTo>
                    <a:pt x="230" y="187"/>
                    <a:pt x="219" y="181"/>
                    <a:pt x="204" y="178"/>
                  </a:cubicBezTo>
                  <a:cubicBezTo>
                    <a:pt x="216" y="176"/>
                    <a:pt x="225" y="173"/>
                    <a:pt x="231" y="169"/>
                  </a:cubicBezTo>
                  <a:cubicBezTo>
                    <a:pt x="244" y="161"/>
                    <a:pt x="250" y="148"/>
                    <a:pt x="250" y="132"/>
                  </a:cubicBezTo>
                  <a:cubicBezTo>
                    <a:pt x="250" y="108"/>
                    <a:pt x="240" y="92"/>
                    <a:pt x="220" y="84"/>
                  </a:cubicBezTo>
                  <a:cubicBezTo>
                    <a:pt x="210" y="79"/>
                    <a:pt x="192" y="77"/>
                    <a:pt x="169" y="77"/>
                  </a:cubicBezTo>
                  <a:cubicBezTo>
                    <a:pt x="103" y="77"/>
                    <a:pt x="103" y="77"/>
                    <a:pt x="103" y="77"/>
                  </a:cubicBezTo>
                  <a:lnTo>
                    <a:pt x="103" y="2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73737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12" name="Freeform 26">
              <a:extLst>
                <a:ext uri="{FF2B5EF4-FFF2-40B4-BE49-F238E27FC236}">
                  <a16:creationId xmlns:a16="http://schemas.microsoft.com/office/drawing/2014/main" id="{C82CF4C1-CA69-457D-9812-4A56E6C68A4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66" y="0"/>
              <a:ext cx="733" cy="733"/>
            </a:xfrm>
            <a:custGeom>
              <a:avLst/>
              <a:gdLst>
                <a:gd name="T0" fmla="*/ 4176 w 4576"/>
                <a:gd name="T1" fmla="*/ 996 h 4576"/>
                <a:gd name="T2" fmla="*/ 4106 w 4576"/>
                <a:gd name="T3" fmla="*/ 1355 h 4576"/>
                <a:gd name="T4" fmla="*/ 2907 w 4576"/>
                <a:gd name="T5" fmla="*/ 1262 h 4576"/>
                <a:gd name="T6" fmla="*/ 2797 w 4576"/>
                <a:gd name="T7" fmla="*/ 1612 h 4576"/>
                <a:gd name="T8" fmla="*/ 4141 w 4576"/>
                <a:gd name="T9" fmla="*/ 2094 h 4576"/>
                <a:gd name="T10" fmla="*/ 4386 w 4576"/>
                <a:gd name="T11" fmla="*/ 2839 h 4576"/>
                <a:gd name="T12" fmla="*/ 3944 w 4576"/>
                <a:gd name="T13" fmla="*/ 3672 h 4576"/>
                <a:gd name="T14" fmla="*/ 3173 w 4576"/>
                <a:gd name="T15" fmla="*/ 3966 h 4576"/>
                <a:gd name="T16" fmla="*/ 2263 w 4576"/>
                <a:gd name="T17" fmla="*/ 3848 h 4576"/>
                <a:gd name="T18" fmla="*/ 2082 w 4576"/>
                <a:gd name="T19" fmla="*/ 3429 h 4576"/>
                <a:gd name="T20" fmla="*/ 2101 w 4576"/>
                <a:gd name="T21" fmla="*/ 3327 h 4576"/>
                <a:gd name="T22" fmla="*/ 2301 w 4576"/>
                <a:gd name="T23" fmla="*/ 3133 h 4576"/>
                <a:gd name="T24" fmla="*/ 2390 w 4576"/>
                <a:gd name="T25" fmla="*/ 3119 h 4576"/>
                <a:gd name="T26" fmla="*/ 2659 w 4576"/>
                <a:gd name="T27" fmla="*/ 3526 h 4576"/>
                <a:gd name="T28" fmla="*/ 3240 w 4576"/>
                <a:gd name="T29" fmla="*/ 3784 h 4576"/>
                <a:gd name="T30" fmla="*/ 3753 w 4576"/>
                <a:gd name="T31" fmla="*/ 3318 h 4576"/>
                <a:gd name="T32" fmla="*/ 2217 w 4576"/>
                <a:gd name="T33" fmla="*/ 2488 h 4576"/>
                <a:gd name="T34" fmla="*/ 2812 w 4576"/>
                <a:gd name="T35" fmla="*/ 701 h 4576"/>
                <a:gd name="T36" fmla="*/ 3564 w 4576"/>
                <a:gd name="T37" fmla="*/ 766 h 4576"/>
                <a:gd name="T38" fmla="*/ 4065 w 4576"/>
                <a:gd name="T39" fmla="*/ 848 h 4576"/>
                <a:gd name="T40" fmla="*/ 2288 w 4576"/>
                <a:gd name="T41" fmla="*/ 0 h 4576"/>
                <a:gd name="T42" fmla="*/ 0 w 4576"/>
                <a:gd name="T43" fmla="*/ 2288 h 4576"/>
                <a:gd name="T44" fmla="*/ 445 w 4576"/>
                <a:gd name="T45" fmla="*/ 3644 h 4576"/>
                <a:gd name="T46" fmla="*/ 616 w 4576"/>
                <a:gd name="T47" fmla="*/ 3581 h 4576"/>
                <a:gd name="T48" fmla="*/ 610 w 4576"/>
                <a:gd name="T49" fmla="*/ 3402 h 4576"/>
                <a:gd name="T50" fmla="*/ 565 w 4576"/>
                <a:gd name="T51" fmla="*/ 1982 h 4576"/>
                <a:gd name="T52" fmla="*/ 245 w 4576"/>
                <a:gd name="T53" fmla="*/ 1998 h 4576"/>
                <a:gd name="T54" fmla="*/ 261 w 4576"/>
                <a:gd name="T55" fmla="*/ 1735 h 4576"/>
                <a:gd name="T56" fmla="*/ 579 w 4576"/>
                <a:gd name="T57" fmla="*/ 1707 h 4576"/>
                <a:gd name="T58" fmla="*/ 596 w 4576"/>
                <a:gd name="T59" fmla="*/ 1479 h 4576"/>
                <a:gd name="T60" fmla="*/ 1542 w 4576"/>
                <a:gd name="T61" fmla="*/ 623 h 4576"/>
                <a:gd name="T62" fmla="*/ 1920 w 4576"/>
                <a:gd name="T63" fmla="*/ 561 h 4576"/>
                <a:gd name="T64" fmla="*/ 2018 w 4576"/>
                <a:gd name="T65" fmla="*/ 558 h 4576"/>
                <a:gd name="T66" fmla="*/ 2242 w 4576"/>
                <a:gd name="T67" fmla="*/ 603 h 4576"/>
                <a:gd name="T68" fmla="*/ 2508 w 4576"/>
                <a:gd name="T69" fmla="*/ 807 h 4576"/>
                <a:gd name="T70" fmla="*/ 2505 w 4576"/>
                <a:gd name="T71" fmla="*/ 873 h 4576"/>
                <a:gd name="T72" fmla="*/ 2379 w 4576"/>
                <a:gd name="T73" fmla="*/ 1020 h 4576"/>
                <a:gd name="T74" fmla="*/ 2278 w 4576"/>
                <a:gd name="T75" fmla="*/ 1033 h 4576"/>
                <a:gd name="T76" fmla="*/ 2065 w 4576"/>
                <a:gd name="T77" fmla="*/ 927 h 4576"/>
                <a:gd name="T78" fmla="*/ 1657 w 4576"/>
                <a:gd name="T79" fmla="*/ 818 h 4576"/>
                <a:gd name="T80" fmla="*/ 1466 w 4576"/>
                <a:gd name="T81" fmla="*/ 1048 h 4576"/>
                <a:gd name="T82" fmla="*/ 1438 w 4576"/>
                <a:gd name="T83" fmla="*/ 1664 h 4576"/>
                <a:gd name="T84" fmla="*/ 2218 w 4576"/>
                <a:gd name="T85" fmla="*/ 1651 h 4576"/>
                <a:gd name="T86" fmla="*/ 2218 w 4576"/>
                <a:gd name="T87" fmla="*/ 1831 h 4576"/>
                <a:gd name="T88" fmla="*/ 1959 w 4576"/>
                <a:gd name="T89" fmla="*/ 1950 h 4576"/>
                <a:gd name="T90" fmla="*/ 1431 w 4576"/>
                <a:gd name="T91" fmla="*/ 1957 h 4576"/>
                <a:gd name="T92" fmla="*/ 1454 w 4576"/>
                <a:gd name="T93" fmla="*/ 3469 h 4576"/>
                <a:gd name="T94" fmla="*/ 1482 w 4576"/>
                <a:gd name="T95" fmla="*/ 3663 h 4576"/>
                <a:gd name="T96" fmla="*/ 1961 w 4576"/>
                <a:gd name="T97" fmla="*/ 3789 h 4576"/>
                <a:gd name="T98" fmla="*/ 1965 w 4576"/>
                <a:gd name="T99" fmla="*/ 3947 h 4576"/>
                <a:gd name="T100" fmla="*/ 583 w 4576"/>
                <a:gd name="T101" fmla="*/ 3814 h 4576"/>
                <a:gd name="T102" fmla="*/ 2288 w 4576"/>
                <a:gd name="T103" fmla="*/ 4576 h 4576"/>
                <a:gd name="T104" fmla="*/ 4576 w 4576"/>
                <a:gd name="T105" fmla="*/ 2288 h 4576"/>
                <a:gd name="T106" fmla="*/ 4176 w 4576"/>
                <a:gd name="T107" fmla="*/ 996 h 4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576" h="4576">
                  <a:moveTo>
                    <a:pt x="4176" y="996"/>
                  </a:moveTo>
                  <a:cubicBezTo>
                    <a:pt x="4148" y="1112"/>
                    <a:pt x="4134" y="1232"/>
                    <a:pt x="4106" y="1355"/>
                  </a:cubicBezTo>
                  <a:cubicBezTo>
                    <a:pt x="3763" y="1310"/>
                    <a:pt x="3360" y="1278"/>
                    <a:pt x="2907" y="1262"/>
                  </a:cubicBezTo>
                  <a:cubicBezTo>
                    <a:pt x="2871" y="1377"/>
                    <a:pt x="2836" y="1489"/>
                    <a:pt x="2797" y="1612"/>
                  </a:cubicBezTo>
                  <a:cubicBezTo>
                    <a:pt x="3555" y="1659"/>
                    <a:pt x="3923" y="1858"/>
                    <a:pt x="4141" y="2094"/>
                  </a:cubicBezTo>
                  <a:cubicBezTo>
                    <a:pt x="4354" y="2332"/>
                    <a:pt x="4399" y="2594"/>
                    <a:pt x="4386" y="2839"/>
                  </a:cubicBezTo>
                  <a:cubicBezTo>
                    <a:pt x="4359" y="3235"/>
                    <a:pt x="4184" y="3486"/>
                    <a:pt x="3944" y="3672"/>
                  </a:cubicBezTo>
                  <a:cubicBezTo>
                    <a:pt x="3702" y="3855"/>
                    <a:pt x="3408" y="3946"/>
                    <a:pt x="3173" y="3966"/>
                  </a:cubicBezTo>
                  <a:cubicBezTo>
                    <a:pt x="2826" y="3991"/>
                    <a:pt x="2362" y="3909"/>
                    <a:pt x="2263" y="3848"/>
                  </a:cubicBezTo>
                  <a:cubicBezTo>
                    <a:pt x="2204" y="3713"/>
                    <a:pt x="2145" y="3577"/>
                    <a:pt x="2082" y="3429"/>
                  </a:cubicBezTo>
                  <a:cubicBezTo>
                    <a:pt x="2067" y="3397"/>
                    <a:pt x="2057" y="3365"/>
                    <a:pt x="2101" y="3327"/>
                  </a:cubicBezTo>
                  <a:cubicBezTo>
                    <a:pt x="2168" y="3262"/>
                    <a:pt x="2233" y="3200"/>
                    <a:pt x="2301" y="3133"/>
                  </a:cubicBezTo>
                  <a:cubicBezTo>
                    <a:pt x="2332" y="3104"/>
                    <a:pt x="2365" y="3076"/>
                    <a:pt x="2390" y="3119"/>
                  </a:cubicBezTo>
                  <a:cubicBezTo>
                    <a:pt x="2484" y="3262"/>
                    <a:pt x="2571" y="3394"/>
                    <a:pt x="2659" y="3526"/>
                  </a:cubicBezTo>
                  <a:cubicBezTo>
                    <a:pt x="2758" y="3673"/>
                    <a:pt x="2910" y="3806"/>
                    <a:pt x="3240" y="3784"/>
                  </a:cubicBezTo>
                  <a:cubicBezTo>
                    <a:pt x="3519" y="3759"/>
                    <a:pt x="3730" y="3549"/>
                    <a:pt x="3753" y="3318"/>
                  </a:cubicBezTo>
                  <a:cubicBezTo>
                    <a:pt x="3777" y="2889"/>
                    <a:pt x="3344" y="2585"/>
                    <a:pt x="2217" y="2488"/>
                  </a:cubicBezTo>
                  <a:cubicBezTo>
                    <a:pt x="2433" y="1835"/>
                    <a:pt x="2644" y="1203"/>
                    <a:pt x="2812" y="701"/>
                  </a:cubicBezTo>
                  <a:cubicBezTo>
                    <a:pt x="3080" y="713"/>
                    <a:pt x="3328" y="735"/>
                    <a:pt x="3564" y="766"/>
                  </a:cubicBezTo>
                  <a:cubicBezTo>
                    <a:pt x="3740" y="788"/>
                    <a:pt x="3902" y="829"/>
                    <a:pt x="4065" y="848"/>
                  </a:cubicBezTo>
                  <a:cubicBezTo>
                    <a:pt x="3646" y="330"/>
                    <a:pt x="3006" y="0"/>
                    <a:pt x="2288" y="0"/>
                  </a:cubicBezTo>
                  <a:cubicBezTo>
                    <a:pt x="1024" y="0"/>
                    <a:pt x="0" y="1024"/>
                    <a:pt x="0" y="2288"/>
                  </a:cubicBezTo>
                  <a:cubicBezTo>
                    <a:pt x="0" y="2796"/>
                    <a:pt x="165" y="3264"/>
                    <a:pt x="445" y="3644"/>
                  </a:cubicBezTo>
                  <a:cubicBezTo>
                    <a:pt x="542" y="3645"/>
                    <a:pt x="609" y="3623"/>
                    <a:pt x="616" y="3581"/>
                  </a:cubicBezTo>
                  <a:cubicBezTo>
                    <a:pt x="625" y="3538"/>
                    <a:pt x="618" y="3470"/>
                    <a:pt x="610" y="3402"/>
                  </a:cubicBezTo>
                  <a:cubicBezTo>
                    <a:pt x="564" y="2953"/>
                    <a:pt x="548" y="2468"/>
                    <a:pt x="565" y="1982"/>
                  </a:cubicBezTo>
                  <a:cubicBezTo>
                    <a:pt x="449" y="1987"/>
                    <a:pt x="345" y="1992"/>
                    <a:pt x="245" y="1998"/>
                  </a:cubicBezTo>
                  <a:cubicBezTo>
                    <a:pt x="249" y="1908"/>
                    <a:pt x="254" y="1823"/>
                    <a:pt x="261" y="1735"/>
                  </a:cubicBezTo>
                  <a:cubicBezTo>
                    <a:pt x="360" y="1725"/>
                    <a:pt x="465" y="1717"/>
                    <a:pt x="579" y="1707"/>
                  </a:cubicBezTo>
                  <a:cubicBezTo>
                    <a:pt x="584" y="1630"/>
                    <a:pt x="590" y="1555"/>
                    <a:pt x="596" y="1479"/>
                  </a:cubicBezTo>
                  <a:cubicBezTo>
                    <a:pt x="648" y="1016"/>
                    <a:pt x="1136" y="732"/>
                    <a:pt x="1542" y="623"/>
                  </a:cubicBezTo>
                  <a:cubicBezTo>
                    <a:pt x="1723" y="579"/>
                    <a:pt x="1833" y="565"/>
                    <a:pt x="1920" y="561"/>
                  </a:cubicBezTo>
                  <a:cubicBezTo>
                    <a:pt x="1951" y="560"/>
                    <a:pt x="1985" y="558"/>
                    <a:pt x="2018" y="558"/>
                  </a:cubicBezTo>
                  <a:cubicBezTo>
                    <a:pt x="2102" y="558"/>
                    <a:pt x="2188" y="566"/>
                    <a:pt x="2242" y="603"/>
                  </a:cubicBezTo>
                  <a:cubicBezTo>
                    <a:pt x="2330" y="669"/>
                    <a:pt x="2416" y="734"/>
                    <a:pt x="2508" y="807"/>
                  </a:cubicBezTo>
                  <a:cubicBezTo>
                    <a:pt x="2518" y="819"/>
                    <a:pt x="2528" y="839"/>
                    <a:pt x="2505" y="873"/>
                  </a:cubicBezTo>
                  <a:cubicBezTo>
                    <a:pt x="2463" y="922"/>
                    <a:pt x="2422" y="969"/>
                    <a:pt x="2379" y="1020"/>
                  </a:cubicBezTo>
                  <a:cubicBezTo>
                    <a:pt x="2354" y="1050"/>
                    <a:pt x="2313" y="1042"/>
                    <a:pt x="2278" y="1033"/>
                  </a:cubicBezTo>
                  <a:cubicBezTo>
                    <a:pt x="2206" y="996"/>
                    <a:pt x="2136" y="962"/>
                    <a:pt x="2065" y="927"/>
                  </a:cubicBezTo>
                  <a:cubicBezTo>
                    <a:pt x="1937" y="870"/>
                    <a:pt x="1804" y="812"/>
                    <a:pt x="1657" y="818"/>
                  </a:cubicBezTo>
                  <a:cubicBezTo>
                    <a:pt x="1565" y="825"/>
                    <a:pt x="1475" y="919"/>
                    <a:pt x="1466" y="1048"/>
                  </a:cubicBezTo>
                  <a:cubicBezTo>
                    <a:pt x="1453" y="1244"/>
                    <a:pt x="1445" y="1446"/>
                    <a:pt x="1438" y="1664"/>
                  </a:cubicBezTo>
                  <a:cubicBezTo>
                    <a:pt x="1694" y="1656"/>
                    <a:pt x="1949" y="1652"/>
                    <a:pt x="2218" y="1651"/>
                  </a:cubicBezTo>
                  <a:cubicBezTo>
                    <a:pt x="2218" y="1712"/>
                    <a:pt x="2218" y="1768"/>
                    <a:pt x="2218" y="1831"/>
                  </a:cubicBezTo>
                  <a:cubicBezTo>
                    <a:pt x="2130" y="1870"/>
                    <a:pt x="2047" y="1910"/>
                    <a:pt x="1959" y="1950"/>
                  </a:cubicBezTo>
                  <a:cubicBezTo>
                    <a:pt x="1778" y="1952"/>
                    <a:pt x="1605" y="1954"/>
                    <a:pt x="1431" y="1957"/>
                  </a:cubicBezTo>
                  <a:cubicBezTo>
                    <a:pt x="1423" y="2475"/>
                    <a:pt x="1430" y="2992"/>
                    <a:pt x="1454" y="3469"/>
                  </a:cubicBezTo>
                  <a:cubicBezTo>
                    <a:pt x="1458" y="3541"/>
                    <a:pt x="1462" y="3614"/>
                    <a:pt x="1482" y="3663"/>
                  </a:cubicBezTo>
                  <a:cubicBezTo>
                    <a:pt x="1507" y="3725"/>
                    <a:pt x="1650" y="3772"/>
                    <a:pt x="1961" y="3789"/>
                  </a:cubicBezTo>
                  <a:cubicBezTo>
                    <a:pt x="1962" y="3844"/>
                    <a:pt x="1964" y="3895"/>
                    <a:pt x="1965" y="3947"/>
                  </a:cubicBezTo>
                  <a:cubicBezTo>
                    <a:pt x="1459" y="3932"/>
                    <a:pt x="973" y="3884"/>
                    <a:pt x="583" y="3814"/>
                  </a:cubicBezTo>
                  <a:cubicBezTo>
                    <a:pt x="1002" y="4282"/>
                    <a:pt x="1611" y="4576"/>
                    <a:pt x="2288" y="4576"/>
                  </a:cubicBezTo>
                  <a:cubicBezTo>
                    <a:pt x="3552" y="4576"/>
                    <a:pt x="4576" y="3552"/>
                    <a:pt x="4576" y="2288"/>
                  </a:cubicBezTo>
                  <a:cubicBezTo>
                    <a:pt x="4576" y="1809"/>
                    <a:pt x="4428" y="1364"/>
                    <a:pt x="4176" y="9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73737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13" name="Freeform 27">
              <a:extLst>
                <a:ext uri="{FF2B5EF4-FFF2-40B4-BE49-F238E27FC236}">
                  <a16:creationId xmlns:a16="http://schemas.microsoft.com/office/drawing/2014/main" id="{611BFE3D-6CF1-4DB1-95BC-460C52FA22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60" y="61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73737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</p:grp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E03DCA83-5940-4069-920B-3D60C4F72B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964069"/>
            <a:ext cx="11266558" cy="442568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07039F2-F140-4D23-8A65-DF6FD22154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65108" y="6482860"/>
            <a:ext cx="2142448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en-US" sz="800" b="0" i="0" cap="all" baseline="0" smtClean="0">
                <a:solidFill>
                  <a:schemeClr val="tx1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r>
              <a:rPr lang="en-US"/>
              <a:t>CONFIDENTIAL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70045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50" r:id="rId2"/>
    <p:sldLayoutId id="2147483660" r:id="rId3"/>
    <p:sldLayoutId id="2147483677" r:id="rId4"/>
    <p:sldLayoutId id="2147483666" r:id="rId5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3600" kern="100" spc="-1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20000"/>
        </a:lnSpc>
        <a:spcBef>
          <a:spcPts val="2400"/>
        </a:spcBef>
        <a:buFont typeface="Arial" panose="020B0604020202020204" pitchFamily="34" charset="0"/>
        <a:buChar char="​"/>
        <a:defRPr sz="1800" kern="100" spc="-2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228600" indent="-228600" algn="l" defTabSz="914400" rtl="0" eaLnBrk="1" latinLnBrk="0" hangingPunct="1">
        <a:lnSpc>
          <a:spcPct val="100000"/>
        </a:lnSpc>
        <a:spcBef>
          <a:spcPts val="1200"/>
        </a:spcBef>
        <a:buFont typeface="Arial" panose="020B0604020202020204" pitchFamily="34" charset="0"/>
        <a:buChar char="•"/>
        <a:defRPr sz="1800" kern="100" spc="-2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457200" indent="-228600" algn="l" defTabSz="914400" rtl="0" eaLnBrk="1" latinLnBrk="0" hangingPunct="1">
        <a:lnSpc>
          <a:spcPct val="95000"/>
        </a:lnSpc>
        <a:spcBef>
          <a:spcPts val="600"/>
        </a:spcBef>
        <a:spcAft>
          <a:spcPts val="200"/>
        </a:spcAft>
        <a:buFont typeface="Arial" panose="020B0604020202020204" pitchFamily="34" charset="0"/>
        <a:buChar char="−"/>
        <a:defRPr sz="1400" kern="100" spc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685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Font typeface="Arial" panose="020B0604020202020204" pitchFamily="34" charset="0"/>
        <a:buChar char="−"/>
        <a:defRPr sz="1200" kern="100" spc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0" indent="0" algn="l" defTabSz="914400" rtl="0" eaLnBrk="1" latinLnBrk="0" hangingPunct="1">
        <a:lnSpc>
          <a:spcPct val="90000"/>
        </a:lnSpc>
        <a:spcBef>
          <a:spcPts val="1200"/>
        </a:spcBef>
        <a:spcAft>
          <a:spcPts val="400"/>
        </a:spcAft>
        <a:buFont typeface="Arial" panose="020B0604020202020204" pitchFamily="34" charset="0"/>
        <a:buChar char="​"/>
        <a:defRPr sz="1800" b="1" kern="100" cap="none" spc="0" baseline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​"/>
        <a:defRPr sz="1400" b="1" kern="100" cap="all" spc="50" baseline="0">
          <a:solidFill>
            <a:schemeClr val="accent1"/>
          </a:solidFill>
          <a:latin typeface="Arial Narrow" panose="020B0606020202030204" pitchFamily="34" charset="0"/>
          <a:ea typeface="+mn-ea"/>
          <a:cs typeface="Arial" panose="020B0604020202020204" pitchFamily="34" charset="0"/>
        </a:defRPr>
      </a:lvl6pPr>
      <a:lvl7pPr marL="0" indent="0" algn="l" defTabSz="914400" rtl="0" eaLnBrk="1" latinLnBrk="0" hangingPunct="1">
        <a:lnSpc>
          <a:spcPct val="120000"/>
        </a:lnSpc>
        <a:spcBef>
          <a:spcPts val="600"/>
        </a:spcBef>
        <a:spcAft>
          <a:spcPts val="600"/>
        </a:spcAft>
        <a:buFont typeface="Arial" panose="020B0604020202020204" pitchFamily="34" charset="0"/>
        <a:buChar char="​"/>
        <a:defRPr sz="1400" kern="100" spc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7pPr>
      <a:lvl8pPr marL="171450" indent="-171450" algn="l" defTabSz="914400" rtl="0" eaLnBrk="1" latinLnBrk="0" hangingPunct="1">
        <a:lnSpc>
          <a:spcPct val="90000"/>
        </a:lnSpc>
        <a:spcBef>
          <a:spcPts val="600"/>
        </a:spcBef>
        <a:spcAft>
          <a:spcPts val="200"/>
        </a:spcAft>
        <a:buFont typeface="Arial" panose="020B0604020202020204" pitchFamily="34" charset="0"/>
        <a:buChar char="•"/>
        <a:defRPr sz="1400" kern="100" spc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8pPr>
      <a:lvl9pPr marL="342900" indent="-171450" algn="l" defTabSz="914400" rtl="0" eaLnBrk="1" latinLnBrk="0" hangingPunct="1">
        <a:lnSpc>
          <a:spcPct val="90000"/>
        </a:lnSpc>
        <a:spcBef>
          <a:spcPts val="600"/>
        </a:spcBef>
        <a:spcAft>
          <a:spcPts val="400"/>
        </a:spcAft>
        <a:buFont typeface="Arial" panose="020B0604020202020204" pitchFamily="34" charset="0"/>
        <a:buChar char="−"/>
        <a:defRPr sz="1200" kern="100" spc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orient="horz" pos="4032" userDrawn="1">
          <p15:clr>
            <a:srgbClr val="F26B43"/>
          </p15:clr>
        </p15:guide>
        <p15:guide id="4" orient="horz" pos="288" userDrawn="1">
          <p15:clr>
            <a:srgbClr val="F26B43"/>
          </p15:clr>
        </p15:guide>
        <p15:guide id="5" orient="horz" pos="1248" userDrawn="1">
          <p15:clr>
            <a:srgbClr val="F26B43"/>
          </p15:clr>
        </p15:guide>
        <p15:guide id="6" pos="288" userDrawn="1">
          <p15:clr>
            <a:srgbClr val="F26B43"/>
          </p15:clr>
        </p15:guide>
        <p15:guide id="7" pos="739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arkdownguide.org/basic-syntax#overview" TargetMode="External"/><Relationship Id="rId2" Type="http://schemas.openxmlformats.org/officeDocument/2006/relationships/hyperlink" Target="https://github.com/jessed/markdown/blob/main/README.md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guides.github.com/features/mastering-markdown/#GitHub-flavored-markdown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github.com/grmarxer/Onboarding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B276615-5996-4EB2-8373-1120BA8653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Documentation with GitHub and Markdown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DBD998B-FC30-4792-B245-1FFEC0B77D6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7200" y="4264351"/>
            <a:ext cx="7989486" cy="2136448"/>
          </a:xfrm>
        </p:spPr>
        <p:txBody>
          <a:bodyPr/>
          <a:lstStyle/>
          <a:p>
            <a:pPr lvl="1"/>
            <a:r>
              <a:rPr lang="en-US" dirty="0"/>
              <a:t>Jesse Driskill</a:t>
            </a:r>
          </a:p>
          <a:p>
            <a:pPr lvl="3"/>
            <a:endParaRPr lang="en-US" dirty="0"/>
          </a:p>
          <a:p>
            <a:pPr lvl="3"/>
            <a:r>
              <a:rPr lang="en-US" dirty="0"/>
              <a:t>July 16</a:t>
            </a:r>
            <a:r>
              <a:rPr lang="en-US" baseline="30000" dirty="0"/>
              <a:t>th</a:t>
            </a:r>
            <a:r>
              <a:rPr lang="en-US" dirty="0"/>
              <a:t>, 2021</a:t>
            </a:r>
          </a:p>
        </p:txBody>
      </p:sp>
    </p:spTree>
    <p:extLst>
      <p:ext uri="{BB962C8B-B14F-4D97-AF65-F5344CB8AC3E}">
        <p14:creationId xmlns:p14="http://schemas.microsoft.com/office/powerpoint/2010/main" val="2753187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1BE005A-B958-4E1E-8DAF-8F1FAB460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967113"/>
            <a:ext cx="11274552" cy="2356410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 many editors support Markdown that the failure to use one must be intentional</a:t>
            </a:r>
          </a:p>
          <a:p>
            <a:pPr marL="514350" lvl="1" indent="-285750"/>
            <a:r>
              <a:rPr lang="en-US" sz="1600" dirty="0"/>
              <a:t>Vim, Sublime Text, Atom, Notepad++, Visual Studio Code, and many more that I’m unaware of.</a:t>
            </a:r>
          </a:p>
          <a:p>
            <a:pPr marL="514350" lvl="1" indent="-285750"/>
            <a:r>
              <a:rPr lang="en-US" sz="1600" dirty="0"/>
              <a:t>GitHub allows directly editing Markdown files from the repository page and has a preview tab on the editor page to see the rendered version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Visual Studio Code also has a preview function. The preview can be displayed side-by-side to see updates in real-time</a:t>
            </a:r>
          </a:p>
          <a:p>
            <a:pPr marL="514350" lvl="1" indent="-285750"/>
            <a:endParaRPr lang="en-US" sz="1600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44F1592-6053-4F1D-9CE4-A19AD84003AE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/>
              <a:t>I guess I just felt the need for another slide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151CA035-5E52-4769-8021-E0AC7E58E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Editors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FECA28-98FA-5E46-8C37-0D4DFB2FCDC0}"/>
              </a:ext>
            </a:extLst>
          </p:cNvPr>
          <p:cNvSpPr txBox="1"/>
          <p:nvPr/>
        </p:nvSpPr>
        <p:spPr>
          <a:xfrm>
            <a:off x="1302026" y="6450496"/>
            <a:ext cx="8706678" cy="24847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200" kern="100" dirty="0">
                <a:latin typeface="+mj-lt"/>
              </a:rPr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408238-0589-7C4E-AD2B-D0304EDB45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" y="4705953"/>
            <a:ext cx="12192000" cy="15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1739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6739176-B8EC-4564-B29F-4721009E8F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3" name="Text Placeholder 12">
            <a:extLst>
              <a:ext uri="{FF2B5EF4-FFF2-40B4-BE49-F238E27FC236}">
                <a16:creationId xmlns:a16="http://schemas.microsoft.com/office/drawing/2014/main" id="{A113A27C-5D91-DD4E-B408-FCD4B96323F3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457200" y="1256758"/>
            <a:ext cx="11274552" cy="246221"/>
          </a:xfrm>
        </p:spPr>
        <p:txBody>
          <a:bodyPr/>
          <a:lstStyle/>
          <a:p>
            <a:r>
              <a:rPr lang="en-US" dirty="0"/>
              <a:t>Expectation of Correct answers not expressed or implied</a:t>
            </a:r>
          </a:p>
        </p:txBody>
      </p:sp>
    </p:spTree>
    <p:extLst>
      <p:ext uri="{BB962C8B-B14F-4D97-AF65-F5344CB8AC3E}">
        <p14:creationId xmlns:p14="http://schemas.microsoft.com/office/powerpoint/2010/main" val="3921210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00553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1BE005A-B958-4E1E-8DAF-8F1FAB4602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Using Markdown for nice looking documentation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Markdown syntax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Basic Use on Github</a:t>
            </a:r>
          </a:p>
          <a:p>
            <a:pPr>
              <a:buNone/>
            </a:pPr>
            <a:r>
              <a:rPr lang="en-US" sz="1600" dirty="0"/>
              <a:t> </a:t>
            </a:r>
          </a:p>
          <a:p>
            <a:pPr>
              <a:buNone/>
            </a:pPr>
            <a:r>
              <a:rPr lang="en-US" sz="1600" dirty="0"/>
              <a:t>I’m well aware that several people on this call are far more experienced than I with Markdown. To those people I say, ”Be nice with your corrections”. (I’m looking at you, Wells.)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44F1592-6053-4F1D-9CE4-A19AD84003AE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/>
              <a:t>Hint: still not everything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151CA035-5E52-4769-8021-E0AC7E58E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Are Covering</a:t>
            </a:r>
          </a:p>
        </p:txBody>
      </p:sp>
    </p:spTree>
    <p:extLst>
      <p:ext uri="{BB962C8B-B14F-4D97-AF65-F5344CB8AC3E}">
        <p14:creationId xmlns:p14="http://schemas.microsoft.com/office/powerpoint/2010/main" val="1970020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1BE005A-B958-4E1E-8DAF-8F1FAB4602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US" dirty="0"/>
              <a:t>Markdown is simpler than HTML, allowing it to be used for well-formatted notes or documentation without losing (much) readability even when the ‘tags’ are uninterpreted. </a:t>
            </a:r>
          </a:p>
          <a:p>
            <a:pPr>
              <a:buNone/>
            </a:pPr>
            <a:r>
              <a:rPr lang="en-US" dirty="0"/>
              <a:t>Using it with Github allows you to create notes or documentation and immediately push it to the repo, providing a simple documentation repository with well-formatted notes, using only a simple text editor and a common directory.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US" dirty="0"/>
              <a:t>Important note: </a:t>
            </a:r>
          </a:p>
          <a:p>
            <a:pPr>
              <a:buNone/>
            </a:pPr>
            <a:r>
              <a:rPr lang="en-US" dirty="0"/>
              <a:t>Several people on this call are far more experienced than I with Markdown. To those people I say, ”Be nice with your corrections”. I’m looking at you, Mr. Wells.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44F1592-6053-4F1D-9CE4-A19AD84003AE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/>
              <a:t>Padding the number of topics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151CA035-5E52-4769-8021-E0AC7E58E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Why?</a:t>
            </a:r>
          </a:p>
        </p:txBody>
      </p:sp>
    </p:spTree>
    <p:extLst>
      <p:ext uri="{BB962C8B-B14F-4D97-AF65-F5344CB8AC3E}">
        <p14:creationId xmlns:p14="http://schemas.microsoft.com/office/powerpoint/2010/main" val="2829361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56D776-B3DE-47A3-84F0-9561C852F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952" y="1943101"/>
            <a:ext cx="10066650" cy="2971799"/>
          </a:xfrm>
        </p:spPr>
        <p:txBody>
          <a:bodyPr/>
          <a:lstStyle/>
          <a:p>
            <a:r>
              <a:rPr lang="en-US" dirty="0"/>
              <a:t>Markdown Basic Syntax</a:t>
            </a:r>
          </a:p>
        </p:txBody>
      </p:sp>
    </p:spTree>
    <p:extLst>
      <p:ext uri="{BB962C8B-B14F-4D97-AF65-F5344CB8AC3E}">
        <p14:creationId xmlns:p14="http://schemas.microsoft.com/office/powerpoint/2010/main" val="3793691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1BE005A-B958-4E1E-8DAF-8F1FAB460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967113"/>
            <a:ext cx="11274551" cy="4234904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dirty="0"/>
              <a:t>Markdown allows you to focus more on the content rather than the formatting tags. Markdown allows the same flexibility as HTML, but with a simplified syntax that requires fewer characters to accomplish the same thing. A trivial example would be italicizing text. HTML requires wrapping the text in tags "&lt;</a:t>
            </a:r>
            <a:r>
              <a:rPr lang="en-US" dirty="0" err="1"/>
              <a:t>em</a:t>
            </a:r>
            <a:r>
              <a:rPr lang="en-US" dirty="0"/>
              <a:t>&gt;” and “&lt;/</a:t>
            </a:r>
            <a:r>
              <a:rPr lang="en-US" dirty="0" err="1"/>
              <a:t>em</a:t>
            </a:r>
            <a:r>
              <a:rPr lang="en-US" dirty="0"/>
              <a:t>&gt;”, while Markdown accomplishes the same thing using asterisks (“*”).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44F1592-6053-4F1D-9CE4-A19AD84003AE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/>
              <a:t>Question: How does one make a syntax guide interesting?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151CA035-5E52-4769-8021-E0AC7E58E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Basics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D9DB8F-0014-6D4B-BD6F-0955C5150510}"/>
              </a:ext>
            </a:extLst>
          </p:cNvPr>
          <p:cNvSpPr txBox="1"/>
          <p:nvPr/>
        </p:nvSpPr>
        <p:spPr>
          <a:xfrm>
            <a:off x="457199" y="4164496"/>
            <a:ext cx="5078897" cy="216673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dirty="0"/>
              <a:t>Advantages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Fewer characters breaking up the actual text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More readable when the raw text is not interpreted, like in a basic text editor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More intuitive than HTML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HTML can be used within Markdown when native support isn’t present</a:t>
            </a:r>
          </a:p>
          <a:p>
            <a:pPr algn="l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endParaRPr lang="en-US" kern="100" dirty="0"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89A8FD-DB3F-AF47-9CE9-0C631882ACA7}"/>
              </a:ext>
            </a:extLst>
          </p:cNvPr>
          <p:cNvSpPr txBox="1"/>
          <p:nvPr/>
        </p:nvSpPr>
        <p:spPr>
          <a:xfrm>
            <a:off x="6094474" y="4164496"/>
            <a:ext cx="5078897" cy="216673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dirty="0"/>
              <a:t>Disadvantages</a:t>
            </a:r>
          </a:p>
          <a:p>
            <a:pPr marL="285750" indent="-285750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Duplicates existing HTML functionality</a:t>
            </a:r>
          </a:p>
          <a:p>
            <a:pPr marL="285750" indent="-285750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A whole new set of Markup tags to memorize</a:t>
            </a:r>
          </a:p>
          <a:p>
            <a:pPr marL="285750" indent="-285750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Not all HTML functionality is covered, leaving HTML as the only recourse</a:t>
            </a:r>
          </a:p>
          <a:p>
            <a:pPr algn="l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endParaRPr lang="en-US" kern="1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36920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1BE005A-B958-4E1E-8DAF-8F1FAB460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967112"/>
            <a:ext cx="11274551" cy="4065939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dirty="0"/>
              <a:t>Trivial example:</a:t>
            </a:r>
          </a:p>
          <a:p>
            <a:pPr lvl="2">
              <a:buNone/>
            </a:pPr>
            <a:r>
              <a:rPr lang="en-US" dirty="0"/>
              <a:t>HTML:		&lt;</a:t>
            </a:r>
            <a:r>
              <a:rPr lang="en-US" dirty="0" err="1"/>
              <a:t>em</a:t>
            </a:r>
            <a:r>
              <a:rPr lang="en-US" dirty="0"/>
              <a:t>&gt;This text would be italicized&lt;/</a:t>
            </a:r>
            <a:r>
              <a:rPr lang="en-US" dirty="0" err="1"/>
              <a:t>em</a:t>
            </a:r>
            <a:r>
              <a:rPr lang="en-US" dirty="0"/>
              <a:t>&gt;</a:t>
            </a:r>
          </a:p>
          <a:p>
            <a:pPr lvl="2">
              <a:buNone/>
            </a:pPr>
            <a:r>
              <a:rPr lang="en-US" dirty="0"/>
              <a:t>Markdown:	*This text would be italicized*</a:t>
            </a:r>
          </a:p>
          <a:p>
            <a:pPr lvl="2">
              <a:buNone/>
            </a:pPr>
            <a:r>
              <a:rPr lang="en-US" dirty="0"/>
              <a:t>			_This text would also be italicized_</a:t>
            </a:r>
          </a:p>
          <a:p>
            <a:pPr lvl="2">
              <a:buNone/>
            </a:pPr>
            <a:r>
              <a:rPr lang="en-US" dirty="0"/>
              <a:t>			**This text would be </a:t>
            </a:r>
            <a:r>
              <a:rPr lang="en-US" b="1" dirty="0"/>
              <a:t>bold</a:t>
            </a:r>
            <a:r>
              <a:rPr lang="en-US" dirty="0"/>
              <a:t>**</a:t>
            </a:r>
          </a:p>
          <a:p>
            <a:pPr lvl="2">
              <a:buNone/>
            </a:pPr>
            <a:r>
              <a:rPr lang="en-US" dirty="0"/>
              <a:t>			***And this would be bold + italicized***</a:t>
            </a:r>
          </a:p>
          <a:p>
            <a:pPr lvl="2">
              <a:buNone/>
            </a:pPr>
            <a:r>
              <a:rPr lang="en-US" dirty="0"/>
              <a:t>			_**So would this**_</a:t>
            </a:r>
          </a:p>
          <a:p>
            <a:pPr>
              <a:buNone/>
            </a:pPr>
            <a:r>
              <a:rPr lang="en-US" sz="1600" dirty="0"/>
              <a:t>There is far too much to Markdown for me to actually cover it all, or even a significant portion of it, in a single presentation. I have created an example GitHub </a:t>
            </a:r>
            <a:r>
              <a:rPr lang="en-US" sz="1600" dirty="0">
                <a:hlinkClick r:id="rId2"/>
              </a:rPr>
              <a:t>repository</a:t>
            </a:r>
            <a:r>
              <a:rPr lang="en-US" sz="1600" dirty="0"/>
              <a:t> to demonstrate the usage of several Markdown tags.</a:t>
            </a:r>
          </a:p>
          <a:p>
            <a:pPr lvl="2">
              <a:buNone/>
            </a:pP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44F1592-6053-4F1D-9CE4-A19AD84003AE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/>
              <a:t>Answer: they don’t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151CA035-5E52-4769-8021-E0AC7E58E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Basics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E67E9B-907C-3D4E-A63E-E80EC16B39AA}"/>
              </a:ext>
            </a:extLst>
          </p:cNvPr>
          <p:cNvSpPr txBox="1"/>
          <p:nvPr/>
        </p:nvSpPr>
        <p:spPr>
          <a:xfrm>
            <a:off x="1302026" y="6450496"/>
            <a:ext cx="8706678" cy="24847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200" kern="100" dirty="0">
                <a:latin typeface="+mj-lt"/>
              </a:rPr>
              <a:t>Real Cheat Sheet: </a:t>
            </a:r>
            <a:r>
              <a:rPr lang="en-US" sz="1200" kern="100" dirty="0">
                <a:latin typeface="+mj-lt"/>
                <a:hlinkClick r:id="rId3"/>
              </a:rPr>
              <a:t>https://www.markdownguide.org/basic-syntax#overview</a:t>
            </a:r>
            <a:endParaRPr lang="en-US" sz="1200" kern="1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00832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1BE005A-B958-4E1E-8DAF-8F1FAB460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967112"/>
            <a:ext cx="11274551" cy="4433688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GitHub supports a few additional tags, which they refer to as </a:t>
            </a:r>
            <a:r>
              <a:rPr lang="en-US" dirty="0">
                <a:hlinkClick r:id="rId2"/>
              </a:rPr>
              <a:t>GitHub Flavored Markdown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examples below are the additional formatting options and do not include other non-formatting tags</a:t>
            </a:r>
          </a:p>
          <a:p>
            <a:pPr marL="742950" lvl="2" indent="-285750">
              <a:buFont typeface="Arial" panose="020B0604020202020204" pitchFamily="34" charset="0"/>
              <a:buChar char="•"/>
            </a:pPr>
            <a:r>
              <a:rPr lang="en-US" dirty="0"/>
              <a:t>Enable syntax highlighting in code snippets using three apostrophes around the code block:	 ``` … ```</a:t>
            </a:r>
          </a:p>
          <a:p>
            <a:pPr lvl="3" indent="0">
              <a:buNone/>
            </a:pPr>
            <a:r>
              <a:rPr lang="en-US" sz="1400" dirty="0"/>
              <a:t>	This can also be done by indenting each line of the code snippet with four spaces</a:t>
            </a:r>
          </a:p>
          <a:p>
            <a:pPr marL="742950" lvl="2" indent="-285750">
              <a:buFont typeface="Arial" panose="020B0604020202020204" pitchFamily="34" charset="0"/>
              <a:buChar char="•"/>
            </a:pPr>
            <a:r>
              <a:rPr lang="en-US" dirty="0"/>
              <a:t>Task Lists</a:t>
            </a:r>
          </a:p>
          <a:p>
            <a:pPr lvl="3" indent="0">
              <a:buNone/>
            </a:pPr>
            <a:r>
              <a:rPr lang="en-US" sz="1400" dirty="0"/>
              <a:t>	- [ ]	Signifies incomplete task item</a:t>
            </a:r>
          </a:p>
          <a:p>
            <a:pPr lvl="3" indent="0">
              <a:buNone/>
            </a:pPr>
            <a:r>
              <a:rPr lang="en-US" sz="1400" dirty="0"/>
              <a:t>	- [x]	Signifies completed task item</a:t>
            </a:r>
          </a:p>
          <a:p>
            <a:pPr marL="742950" lvl="2" indent="-285750">
              <a:buFont typeface="Arial" panose="020B0604020202020204" pitchFamily="34" charset="0"/>
              <a:buChar char="•"/>
            </a:pPr>
            <a:r>
              <a:rPr lang="en-US" dirty="0"/>
              <a:t>Tables are created using hyphens (-) below the first row to identify the column headers, and pipes (|) to delineate columns</a:t>
            </a:r>
          </a:p>
          <a:p>
            <a:pPr lvl="3" indent="0">
              <a:buNone/>
            </a:pPr>
            <a:r>
              <a:rPr lang="en-US" dirty="0"/>
              <a:t>	Header1 | Header2</a:t>
            </a:r>
          </a:p>
          <a:p>
            <a:pPr lvl="3" indent="0">
              <a:buNone/>
            </a:pPr>
            <a:r>
              <a:rPr lang="en-US" dirty="0"/>
              <a:t>	----------- | ------------</a:t>
            </a:r>
          </a:p>
          <a:p>
            <a:pPr marL="628650" lvl="2" indent="-171450">
              <a:buFont typeface="Arial" panose="020B0604020202020204" pitchFamily="34" charset="0"/>
              <a:buChar char="•"/>
            </a:pPr>
            <a:r>
              <a:rPr lang="en-US" dirty="0"/>
              <a:t>Strikethrough using two tildes (~)</a:t>
            </a:r>
          </a:p>
          <a:p>
            <a:pPr lvl="2" indent="0">
              <a:buNone/>
            </a:pPr>
            <a:r>
              <a:rPr lang="en-US" dirty="0"/>
              <a:t>	~~this text will have a strikethrough line~~</a:t>
            </a:r>
          </a:p>
          <a:p>
            <a:pPr marL="514350" lvl="1" indent="-285750"/>
            <a:r>
              <a:rPr lang="en-US" dirty="0"/>
              <a:t>Other tags include SHA references, Issue references, Username @mentions, and Emoji</a:t>
            </a:r>
          </a:p>
          <a:p>
            <a:pPr lvl="2" indent="0">
              <a:buNone/>
            </a:pP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44F1592-6053-4F1D-9CE4-A19AD84003AE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 err="1"/>
              <a:t>github</a:t>
            </a:r>
            <a:r>
              <a:rPr lang="en-US" dirty="0"/>
              <a:t> just had to be special	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151CA035-5E52-4769-8021-E0AC7E58E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GitHub-Specific Syntax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E67E9B-907C-3D4E-A63E-E80EC16B39AA}"/>
              </a:ext>
            </a:extLst>
          </p:cNvPr>
          <p:cNvSpPr txBox="1"/>
          <p:nvPr/>
        </p:nvSpPr>
        <p:spPr>
          <a:xfrm>
            <a:off x="1302026" y="6450496"/>
            <a:ext cx="8706678" cy="24847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200" kern="100" dirty="0">
                <a:latin typeface="+mj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079179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56D776-B3DE-47A3-84F0-9561C852F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952" y="1943101"/>
            <a:ext cx="10066650" cy="2971799"/>
          </a:xfrm>
        </p:spPr>
        <p:txBody>
          <a:bodyPr/>
          <a:lstStyle/>
          <a:p>
            <a:r>
              <a:rPr lang="en-US" dirty="0"/>
              <a:t>Github + Markdown</a:t>
            </a:r>
            <a:br>
              <a:rPr lang="en-US" dirty="0"/>
            </a:br>
            <a:r>
              <a:rPr lang="en-US" dirty="0"/>
              <a:t>Editors</a:t>
            </a:r>
          </a:p>
        </p:txBody>
      </p:sp>
    </p:spTree>
    <p:extLst>
      <p:ext uri="{BB962C8B-B14F-4D97-AF65-F5344CB8AC3E}">
        <p14:creationId xmlns:p14="http://schemas.microsoft.com/office/powerpoint/2010/main" val="3818682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1BE005A-B958-4E1E-8DAF-8F1FAB460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967112"/>
            <a:ext cx="4214192" cy="4065939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dirty="0"/>
              <a:t>By default Github repositories contain a ‘</a:t>
            </a:r>
            <a:r>
              <a:rPr lang="en-US" dirty="0" err="1"/>
              <a:t>README.md</a:t>
            </a:r>
            <a:r>
              <a:rPr lang="en-US" dirty="0"/>
              <a:t>’. The readme is expected to use Markdown and the content will be displayed below the repository contents. </a:t>
            </a:r>
          </a:p>
          <a:p>
            <a:pPr>
              <a:buNone/>
            </a:pPr>
            <a:r>
              <a:rPr lang="en-US" dirty="0"/>
              <a:t>GitHub will render any Markdown file, not just the </a:t>
            </a:r>
            <a:r>
              <a:rPr lang="en-US" dirty="0" err="1"/>
              <a:t>README.md</a:t>
            </a: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44F1592-6053-4F1D-9CE4-A19AD84003AE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/>
              <a:t>Shame on me for Blatantly promoting </a:t>
            </a:r>
            <a:r>
              <a:rPr lang="en-US" dirty="0" err="1"/>
              <a:t>gregg’s</a:t>
            </a:r>
            <a:r>
              <a:rPr lang="en-US" dirty="0"/>
              <a:t> repo as an example of ”the right way”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151CA035-5E52-4769-8021-E0AC7E58E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About Using Markdown with GitHub?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FECA28-98FA-5E46-8C37-0D4DFB2FCDC0}"/>
              </a:ext>
            </a:extLst>
          </p:cNvPr>
          <p:cNvSpPr txBox="1"/>
          <p:nvPr/>
        </p:nvSpPr>
        <p:spPr>
          <a:xfrm>
            <a:off x="1302026" y="6450496"/>
            <a:ext cx="8706678" cy="24847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200" kern="100" dirty="0">
                <a:latin typeface="+mj-lt"/>
              </a:rPr>
              <a:t>Gregg </a:t>
            </a:r>
            <a:r>
              <a:rPr lang="en-US" sz="1200" kern="100" dirty="0" err="1">
                <a:latin typeface="+mj-lt"/>
              </a:rPr>
              <a:t>Marxer</a:t>
            </a:r>
            <a:r>
              <a:rPr lang="en-US" sz="1200" kern="100" dirty="0">
                <a:latin typeface="+mj-lt"/>
              </a:rPr>
              <a:t> has leveraged the Github approach to documentation really well for the ASE onboarding repo </a:t>
            </a:r>
            <a:r>
              <a:rPr lang="en-US" sz="1200" kern="100" dirty="0">
                <a:latin typeface="+mj-lt"/>
                <a:hlinkClick r:id="rId2"/>
              </a:rPr>
              <a:t>here</a:t>
            </a:r>
            <a:r>
              <a:rPr lang="en-US" sz="1200" kern="100" dirty="0">
                <a:latin typeface="+mj-lt"/>
              </a:rPr>
              <a:t> (sorry Gregg).</a:t>
            </a:r>
          </a:p>
        </p:txBody>
      </p:sp>
      <p:pic>
        <p:nvPicPr>
          <p:cNvPr id="10" name="Picture 9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15E2E758-0F0D-DD44-99EE-AD994F4489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7191" y="1779104"/>
            <a:ext cx="6136318" cy="4513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517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F5 Theme">
  <a:themeElements>
    <a:clrScheme name="F5">
      <a:dk1>
        <a:srgbClr val="222222"/>
      </a:dk1>
      <a:lt1>
        <a:sysClr val="window" lastClr="FFFFFF"/>
      </a:lt1>
      <a:dk2>
        <a:srgbClr val="DCDCDC"/>
      </a:dk2>
      <a:lt2>
        <a:srgbClr val="E4002B"/>
      </a:lt2>
      <a:accent1>
        <a:srgbClr val="1D9CD3"/>
      </a:accent1>
      <a:accent2>
        <a:srgbClr val="009639"/>
      </a:accent2>
      <a:accent3>
        <a:srgbClr val="8B5BA5"/>
      </a:accent3>
      <a:accent4>
        <a:srgbClr val="0C5C8D"/>
      </a:accent4>
      <a:accent5>
        <a:srgbClr val="1C6333"/>
      </a:accent5>
      <a:accent6>
        <a:srgbClr val="694385"/>
      </a:accent6>
      <a:hlink>
        <a:srgbClr val="E4002B"/>
      </a:hlink>
      <a:folHlink>
        <a:srgbClr val="DCDCDC"/>
      </a:folHlink>
    </a:clrScheme>
    <a:fontScheme name="Custom 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l">
          <a:lnSpc>
            <a:spcPct val="90000"/>
          </a:lnSpc>
          <a:spcBef>
            <a:spcPts val="200"/>
          </a:spcBef>
          <a:spcAft>
            <a:spcPts val="200"/>
          </a:spcAft>
          <a:defRPr kern="100" dirty="0" err="1">
            <a:solidFill>
              <a:schemeClr val="bg1"/>
            </a:solidFill>
            <a:latin typeface="+mj-lt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algn="l">
          <a:lnSpc>
            <a:spcPct val="90000"/>
          </a:lnSpc>
          <a:spcBef>
            <a:spcPts val="200"/>
          </a:spcBef>
          <a:spcAft>
            <a:spcPts val="200"/>
          </a:spcAft>
          <a:defRPr kern="100" dirty="0" smtClean="0">
            <a:latin typeface="+mj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F5_Corp_Template_2020_v4" id="{474A666B-3850-0644-B8A1-ED0352A12B1E}" vid="{65469D00-FADE-DF4F-972A-54161FADA885}"/>
    </a:ext>
  </a:extLst>
</a:theme>
</file>

<file path=ppt/theme/theme2.xml><?xml version="1.0" encoding="utf-8"?>
<a:theme xmlns:a="http://schemas.openxmlformats.org/drawingml/2006/main" name="Office Theme">
  <a:themeElements>
    <a:clrScheme name="F5">
      <a:dk1>
        <a:srgbClr val="38313D"/>
      </a:dk1>
      <a:lt1>
        <a:sysClr val="window" lastClr="FFFFFF"/>
      </a:lt1>
      <a:dk2>
        <a:srgbClr val="DCDCDC"/>
      </a:dk2>
      <a:lt2>
        <a:srgbClr val="E4002B"/>
      </a:lt2>
      <a:accent1>
        <a:srgbClr val="1D9CD3"/>
      </a:accent1>
      <a:accent2>
        <a:srgbClr val="1DB14B"/>
      </a:accent2>
      <a:accent3>
        <a:srgbClr val="8B5BA5"/>
      </a:accent3>
      <a:accent4>
        <a:srgbClr val="0C5C8D"/>
      </a:accent4>
      <a:accent5>
        <a:srgbClr val="1C6333"/>
      </a:accent5>
      <a:accent6>
        <a:srgbClr val="694385"/>
      </a:accent6>
      <a:hlink>
        <a:srgbClr val="E4002B"/>
      </a:hlink>
      <a:folHlink>
        <a:srgbClr val="DCDCDC"/>
      </a:folHlink>
    </a:clrScheme>
    <a:fontScheme name="F5">
      <a:majorFont>
        <a:latin typeface="Arial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F5">
      <a:dk1>
        <a:srgbClr val="38313D"/>
      </a:dk1>
      <a:lt1>
        <a:sysClr val="window" lastClr="FFFFFF"/>
      </a:lt1>
      <a:dk2>
        <a:srgbClr val="DCDCDC"/>
      </a:dk2>
      <a:lt2>
        <a:srgbClr val="E4002B"/>
      </a:lt2>
      <a:accent1>
        <a:srgbClr val="1D9CD3"/>
      </a:accent1>
      <a:accent2>
        <a:srgbClr val="1DB14B"/>
      </a:accent2>
      <a:accent3>
        <a:srgbClr val="8B5BA5"/>
      </a:accent3>
      <a:accent4>
        <a:srgbClr val="0C5C8D"/>
      </a:accent4>
      <a:accent5>
        <a:srgbClr val="1C6333"/>
      </a:accent5>
      <a:accent6>
        <a:srgbClr val="694385"/>
      </a:accent6>
      <a:hlink>
        <a:srgbClr val="E4002B"/>
      </a:hlink>
      <a:folHlink>
        <a:srgbClr val="DCDCDC"/>
      </a:folHlink>
    </a:clrScheme>
    <a:fontScheme name="F5">
      <a:majorFont>
        <a:latin typeface="Arial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5D10E4AFB6F004FAF98BD1CB62ADE85" ma:contentTypeVersion="19" ma:contentTypeDescription="Create a new document." ma:contentTypeScope="" ma:versionID="67fcda8681e3e43f085c84a2fab646bc">
  <xsd:schema xmlns:xsd="http://www.w3.org/2001/XMLSchema" xmlns:xs="http://www.w3.org/2001/XMLSchema" xmlns:p="http://schemas.microsoft.com/office/2006/metadata/properties" xmlns:ns1="http://schemas.microsoft.com/sharepoint/v3" xmlns:ns2="e7cdeead-6725-48ab-8f7c-6d5489ea45f4" xmlns:ns3="c65e7935-94d7-431d-93b7-e7a00754d5fc" xmlns:ns4="4e8c7ecd-5484-4971-83a8-99300881b35d" targetNamespace="http://schemas.microsoft.com/office/2006/metadata/properties" ma:root="true" ma:fieldsID="f48e6d05c1266987cead5d129903264e" ns1:_="" ns2:_="" ns3:_="" ns4:_="">
    <xsd:import namespace="http://schemas.microsoft.com/sharepoint/v3"/>
    <xsd:import namespace="e7cdeead-6725-48ab-8f7c-6d5489ea45f4"/>
    <xsd:import namespace="c65e7935-94d7-431d-93b7-e7a00754d5fc"/>
    <xsd:import namespace="4e8c7ecd-5484-4971-83a8-99300881b35d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1:_ip_UnifiedCompliancePolicyProperties" minOccurs="0"/>
                <xsd:element ref="ns1:_ip_UnifiedCompliancePolicyUIAction" minOccurs="0"/>
                <xsd:element ref="ns3:LastSharedByUser" minOccurs="0"/>
                <xsd:element ref="ns3:LastSharedByTime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MediaServiceAutoTags" minOccurs="0"/>
                <xsd:element ref="ns4:tenu" minOccurs="0"/>
                <xsd:element ref="ns4:MediaServiceOCR" minOccurs="0"/>
                <xsd:element ref="ns4:MediaServiceLocation" minOccurs="0"/>
                <xsd:element ref="ns4:MediaServiceEventHashCode" minOccurs="0"/>
                <xsd:element ref="ns4:MediaServiceGenerationTime" minOccurs="0"/>
                <xsd:element ref="ns1:PublishingStartDate" minOccurs="0"/>
                <xsd:element ref="ns1:PublishingExpirationDate" minOccurs="0"/>
                <xsd:element ref="ns4:j1uz" minOccurs="0"/>
                <xsd:element ref="ns4:DateAdded" minOccurs="0"/>
                <xsd:element ref="ns4:MediaServiceAutoKeyPoints" minOccurs="0"/>
                <xsd:element ref="ns4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0" nillable="true" ma:displayName="Unified Compliance Policy Properties" ma:description="" ma:hidden="true" ma:internalName="_ip_UnifiedCompliancePolicyProperties">
      <xsd:simpleType>
        <xsd:restriction base="dms:Note"/>
      </xsd:simpleType>
    </xsd:element>
    <xsd:element name="_ip_UnifiedCompliancePolicyUIAction" ma:index="11" nillable="true" ma:displayName="Unified Compliance Policy UI Action" ma:description="" ma:hidden="true" ma:internalName="_ip_UnifiedCompliancePolicyUIAction">
      <xsd:simpleType>
        <xsd:restriction base="dms:Text"/>
      </xsd:simpleType>
    </xsd:element>
    <xsd:element name="PublishingStartDate" ma:index="23" nillable="true" ma:displayName="Scheduling Start Date" ma:description="Scheduling Start Date is a site column created by the Publishing feature. It is used to specify the date and time on which this page will first appear to site visitors." ma:internalName="PublishingStartDate">
      <xsd:simpleType>
        <xsd:restriction base="dms:Unknown"/>
      </xsd:simpleType>
    </xsd:element>
    <xsd:element name="PublishingExpirationDate" ma:index="24" nillable="true" ma:displayName="Scheduling End Date" ma:description="Scheduling End Date is a site column created by the Publishing feature. It is used to specify the date and time on which this page will no longer appear to site visitors." ma:internalName="PublishingExpirationDat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7cdeead-6725-48ab-8f7c-6d5489ea45f4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65e7935-94d7-431d-93b7-e7a00754d5fc" elementFormDefault="qualified">
    <xsd:import namespace="http://schemas.microsoft.com/office/2006/documentManagement/types"/>
    <xsd:import namespace="http://schemas.microsoft.com/office/infopath/2007/PartnerControls"/>
    <xsd:element name="LastSharedByUser" ma:index="12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3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e8c7ecd-5484-4971-83a8-99300881b35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4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5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6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7" nillable="true" ma:displayName="MediaServiceAutoTags" ma:description="" ma:internalName="MediaServiceAutoTags" ma:readOnly="true">
      <xsd:simpleType>
        <xsd:restriction base="dms:Text"/>
      </xsd:simpleType>
    </xsd:element>
    <xsd:element name="tenu" ma:index="18" nillable="true" ma:displayName="!" ma:internalName="tenu">
      <xsd:simpleType>
        <xsd:restriction base="dms:Text"/>
      </xsd:simpleType>
    </xsd:element>
    <xsd:element name="MediaServiceOCR" ma:index="19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20" nillable="true" ma:displayName="MediaServiceLocation" ma:internalName="MediaServiceLocation" ma:readOnly="true">
      <xsd:simpleType>
        <xsd:restriction base="dms:Text"/>
      </xsd:simpleType>
    </xsd:element>
    <xsd:element name="MediaServiceEventHashCode" ma:index="21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22" nillable="true" ma:displayName="MediaServiceGenerationTime" ma:hidden="true" ma:internalName="MediaServiceGenerationTime" ma:readOnly="true">
      <xsd:simpleType>
        <xsd:restriction base="dms:Text"/>
      </xsd:simpleType>
    </xsd:element>
    <xsd:element name="j1uz" ma:index="25" nillable="true" ma:displayName="Date and Time" ma:internalName="j1uz">
      <xsd:simpleType>
        <xsd:restriction base="dms:DateTime"/>
      </xsd:simpleType>
    </xsd:element>
    <xsd:element name="DateAdded" ma:index="26" nillable="true" ma:displayName="Date Added" ma:format="DateOnly" ma:internalName="DateAdded">
      <xsd:simpleType>
        <xsd:restriction base="dms:DateTime"/>
      </xsd:simpleType>
    </xsd:element>
    <xsd:element name="MediaServiceAutoKeyPoints" ma:index="2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  <tenu xmlns="4e8c7ecd-5484-4971-83a8-99300881b35d" xsi:nil="true"/>
    <PublishingExpirationDate xmlns="http://schemas.microsoft.com/sharepoint/v3" xsi:nil="true"/>
    <PublishingStartDate xmlns="http://schemas.microsoft.com/sharepoint/v3" xsi:nil="true"/>
    <DateAdded xmlns="4e8c7ecd-5484-4971-83a8-99300881b35d" xsi:nil="true"/>
    <j1uz xmlns="4e8c7ecd-5484-4971-83a8-99300881b35d" xsi:nil="true"/>
    <SharedWithUsers xmlns="e7cdeead-6725-48ab-8f7c-6d5489ea45f4">
      <UserInfo>
        <DisplayName>James Hendergart</DisplayName>
        <AccountId>1664</AccountId>
        <AccountType/>
      </UserInfo>
    </SharedWithUsers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E5D5DCD-7787-49B5-8BD9-58BA0B3AEC2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e7cdeead-6725-48ab-8f7c-6d5489ea45f4"/>
    <ds:schemaRef ds:uri="c65e7935-94d7-431d-93b7-e7a00754d5fc"/>
    <ds:schemaRef ds:uri="4e8c7ecd-5484-4971-83a8-99300881b35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597BBDB-95BA-4DB6-B989-800144BA801F}">
  <ds:schemaRefs>
    <ds:schemaRef ds:uri="http://schemas.microsoft.com/office/infopath/2007/PartnerControls"/>
    <ds:schemaRef ds:uri="http://schemas.microsoft.com/office/2006/metadata/properties"/>
    <ds:schemaRef ds:uri="http://purl.org/dc/elements/1.1/"/>
    <ds:schemaRef ds:uri="http://www.w3.org/XML/1998/namespace"/>
    <ds:schemaRef ds:uri="http://purl.org/dc/terms/"/>
    <ds:schemaRef ds:uri="http://schemas.microsoft.com/office/2006/documentManagement/types"/>
    <ds:schemaRef ds:uri="http://purl.org/dc/dcmitype/"/>
    <ds:schemaRef ds:uri="http://schemas.openxmlformats.org/package/2006/metadata/core-properties"/>
    <ds:schemaRef ds:uri="http://schemas.microsoft.com/sharepoint/v3"/>
    <ds:schemaRef ds:uri="4e8c7ecd-5484-4971-83a8-99300881b35d"/>
    <ds:schemaRef ds:uri="c65e7935-94d7-431d-93b7-e7a00754d5fc"/>
    <ds:schemaRef ds:uri="e7cdeead-6725-48ab-8f7c-6d5489ea45f4"/>
  </ds:schemaRefs>
</ds:datastoreItem>
</file>

<file path=customXml/itemProps3.xml><?xml version="1.0" encoding="utf-8"?>
<ds:datastoreItem xmlns:ds="http://schemas.openxmlformats.org/officeDocument/2006/customXml" ds:itemID="{5A535E5C-0BF2-4DBF-89C2-207A3705E1D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F5 Theme</Template>
  <TotalTime>15018</TotalTime>
  <Words>843</Words>
  <Application>Microsoft Macintosh PowerPoint</Application>
  <PresentationFormat>Widescreen</PresentationFormat>
  <Paragraphs>76</Paragraphs>
  <Slides>12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Arial Narrow</vt:lpstr>
      <vt:lpstr>F5 Theme</vt:lpstr>
      <vt:lpstr>Documentation with GitHub and Markdown</vt:lpstr>
      <vt:lpstr>What We Are Covering</vt:lpstr>
      <vt:lpstr>Why?</vt:lpstr>
      <vt:lpstr>Markdown Basic Syntax</vt:lpstr>
      <vt:lpstr>The Basics</vt:lpstr>
      <vt:lpstr>The Basics</vt:lpstr>
      <vt:lpstr>GitHub-Specific Syntax</vt:lpstr>
      <vt:lpstr>Github + Markdown Editors</vt:lpstr>
      <vt:lpstr>What About Using Markdown with GitHub?</vt:lpstr>
      <vt:lpstr>Editors</vt:lpstr>
      <vt:lpstr>Questions?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F5 corporate template</dc:title>
  <dc:creator>Jesse Driskill</dc:creator>
  <cp:lastModifiedBy>Jesse Driskill</cp:lastModifiedBy>
  <cp:revision>114</cp:revision>
  <cp:lastPrinted>2018-07-31T23:18:19Z</cp:lastPrinted>
  <dcterms:created xsi:type="dcterms:W3CDTF">2021-02-01T18:03:05Z</dcterms:created>
  <dcterms:modified xsi:type="dcterms:W3CDTF">2021-07-15T14:38:19Z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XPowerLiteLastOptimized">
    <vt:lpwstr>4150755</vt:lpwstr>
  </property>
  <property fmtid="{D5CDD505-2E9C-101B-9397-08002B2CF9AE}" pid="3" name="NXPowerLiteSettings">
    <vt:lpwstr>C980073804F000</vt:lpwstr>
  </property>
  <property fmtid="{D5CDD505-2E9C-101B-9397-08002B2CF9AE}" pid="4" name="NXPowerLiteVersion">
    <vt:lpwstr>D8.0.2</vt:lpwstr>
  </property>
  <property fmtid="{D5CDD505-2E9C-101B-9397-08002B2CF9AE}" pid="5" name="ContentTypeId">
    <vt:lpwstr>0x01010085D10E4AFB6F004FAF98BD1CB62ADE85</vt:lpwstr>
  </property>
</Properties>
</file>